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luma Bold" charset="1" panose="00000000000000000000"/>
      <p:regular r:id="rId26"/>
    </p:embeddedFont>
    <p:embeddedFont>
      <p:font typeface="KG Primary Penmanship" charset="1" panose="020005060000000200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jpeg" Type="http://schemas.openxmlformats.org/officeDocument/2006/relationships/image"/><Relationship Id="rId11" Target="../media/image66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gif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68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0.gif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https://www.kaggle.com/datasets/pralabhpoudel/world-energy-consumption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20989">
            <a:off x="11197821" y="1942302"/>
            <a:ext cx="5341560" cy="1447077"/>
          </a:xfrm>
          <a:custGeom>
            <a:avLst/>
            <a:gdLst/>
            <a:ahLst/>
            <a:cxnLst/>
            <a:rect r="r" b="b" t="t" l="l"/>
            <a:pathLst>
              <a:path h="1447077" w="5341560">
                <a:moveTo>
                  <a:pt x="0" y="0"/>
                </a:moveTo>
                <a:lnTo>
                  <a:pt x="5341559" y="0"/>
                </a:lnTo>
                <a:lnTo>
                  <a:pt x="5341559" y="1447077"/>
                </a:lnTo>
                <a:lnTo>
                  <a:pt x="0" y="1447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123796" y="1772194"/>
            <a:ext cx="6506621" cy="674261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763270">
            <a:off x="16558753" y="7191099"/>
            <a:ext cx="6047602" cy="2309084"/>
          </a:xfrm>
          <a:custGeom>
            <a:avLst/>
            <a:gdLst/>
            <a:ahLst/>
            <a:cxnLst/>
            <a:rect r="r" b="b" t="t" l="l"/>
            <a:pathLst>
              <a:path h="2309084" w="6047602">
                <a:moveTo>
                  <a:pt x="0" y="0"/>
                </a:moveTo>
                <a:lnTo>
                  <a:pt x="6047602" y="0"/>
                </a:lnTo>
                <a:lnTo>
                  <a:pt x="6047602" y="2309084"/>
                </a:lnTo>
                <a:lnTo>
                  <a:pt x="0" y="2309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63270">
            <a:off x="-4354202" y="1047757"/>
            <a:ext cx="6047602" cy="2309084"/>
          </a:xfrm>
          <a:custGeom>
            <a:avLst/>
            <a:gdLst/>
            <a:ahLst/>
            <a:cxnLst/>
            <a:rect r="r" b="b" t="t" l="l"/>
            <a:pathLst>
              <a:path h="2309084" w="6047602">
                <a:moveTo>
                  <a:pt x="0" y="0"/>
                </a:moveTo>
                <a:lnTo>
                  <a:pt x="6047603" y="0"/>
                </a:lnTo>
                <a:lnTo>
                  <a:pt x="6047603" y="2309085"/>
                </a:lnTo>
                <a:lnTo>
                  <a:pt x="0" y="2309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66260" y="7930416"/>
            <a:ext cx="4445113" cy="1697225"/>
          </a:xfrm>
          <a:custGeom>
            <a:avLst/>
            <a:gdLst/>
            <a:ahLst/>
            <a:cxnLst/>
            <a:rect r="r" b="b" t="t" l="l"/>
            <a:pathLst>
              <a:path h="1697225" w="4445113">
                <a:moveTo>
                  <a:pt x="0" y="0"/>
                </a:moveTo>
                <a:lnTo>
                  <a:pt x="4445112" y="0"/>
                </a:lnTo>
                <a:lnTo>
                  <a:pt x="4445112" y="1697225"/>
                </a:lnTo>
                <a:lnTo>
                  <a:pt x="0" y="1697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23909" y="3400849"/>
            <a:ext cx="9402663" cy="225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62"/>
              </a:lnSpc>
            </a:pPr>
            <a:r>
              <a:rPr lang="en-US" sz="16662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E</a:t>
            </a:r>
            <a:r>
              <a:rPr lang="en-US" sz="16662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mission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6498" y="5467350"/>
            <a:ext cx="8077485" cy="23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08"/>
              </a:lnSpc>
            </a:pPr>
            <a:r>
              <a:rPr lang="en-US" sz="17408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Curve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7015" y="2335650"/>
            <a:ext cx="7583602" cy="100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0"/>
              </a:lnSpc>
            </a:pPr>
            <a:r>
              <a:rPr lang="en-US" sz="7380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Breaking The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50074" y="8336116"/>
            <a:ext cx="807748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6"/>
              </a:lnSpc>
            </a:pPr>
            <a:r>
              <a:rPr lang="en-US" sz="5730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Noor Ali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557586">
            <a:off x="16980122" y="6315181"/>
            <a:ext cx="1661285" cy="4060920"/>
          </a:xfrm>
          <a:custGeom>
            <a:avLst/>
            <a:gdLst/>
            <a:ahLst/>
            <a:cxnLst/>
            <a:rect r="r" b="b" t="t" l="l"/>
            <a:pathLst>
              <a:path h="4060920" w="1661285">
                <a:moveTo>
                  <a:pt x="0" y="0"/>
                </a:moveTo>
                <a:lnTo>
                  <a:pt x="1661286" y="0"/>
                </a:lnTo>
                <a:lnTo>
                  <a:pt x="1661286" y="4060920"/>
                </a:lnTo>
                <a:lnTo>
                  <a:pt x="0" y="4060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2557586">
            <a:off x="-492967" y="26046"/>
            <a:ext cx="1661285" cy="4060920"/>
          </a:xfrm>
          <a:custGeom>
            <a:avLst/>
            <a:gdLst/>
            <a:ahLst/>
            <a:cxnLst/>
            <a:rect r="r" b="b" t="t" l="l"/>
            <a:pathLst>
              <a:path h="4060920" w="1661285">
                <a:moveTo>
                  <a:pt x="1661286" y="4060919"/>
                </a:moveTo>
                <a:lnTo>
                  <a:pt x="0" y="4060919"/>
                </a:lnTo>
                <a:lnTo>
                  <a:pt x="0" y="0"/>
                </a:lnTo>
                <a:lnTo>
                  <a:pt x="1661286" y="0"/>
                </a:lnTo>
                <a:lnTo>
                  <a:pt x="1661286" y="406091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78071">
            <a:off x="-1583692" y="-2379938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0" y="0"/>
                </a:moveTo>
                <a:lnTo>
                  <a:pt x="5792162" y="0"/>
                </a:lnTo>
                <a:lnTo>
                  <a:pt x="5792162" y="6258106"/>
                </a:lnTo>
                <a:lnTo>
                  <a:pt x="0" y="62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78071">
            <a:off x="15391919" y="6626915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5792162" y="6258106"/>
                </a:moveTo>
                <a:lnTo>
                  <a:pt x="0" y="6258106"/>
                </a:lnTo>
                <a:lnTo>
                  <a:pt x="0" y="0"/>
                </a:lnTo>
                <a:lnTo>
                  <a:pt x="5792162" y="0"/>
                </a:lnTo>
                <a:lnTo>
                  <a:pt x="5792162" y="62581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12421" y="-1625406"/>
            <a:ext cx="3054387" cy="3076763"/>
          </a:xfrm>
          <a:custGeom>
            <a:avLst/>
            <a:gdLst/>
            <a:ahLst/>
            <a:cxnLst/>
            <a:rect r="r" b="b" t="t" l="l"/>
            <a:pathLst>
              <a:path h="3076763" w="3054387">
                <a:moveTo>
                  <a:pt x="0" y="0"/>
                </a:moveTo>
                <a:lnTo>
                  <a:pt x="3054387" y="0"/>
                </a:lnTo>
                <a:lnTo>
                  <a:pt x="3054387" y="3076763"/>
                </a:lnTo>
                <a:lnTo>
                  <a:pt x="0" y="3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511" y="8924112"/>
            <a:ext cx="2975901" cy="2997703"/>
          </a:xfrm>
          <a:custGeom>
            <a:avLst/>
            <a:gdLst/>
            <a:ahLst/>
            <a:cxnLst/>
            <a:rect r="r" b="b" t="t" l="l"/>
            <a:pathLst>
              <a:path h="2997703" w="2975901">
                <a:moveTo>
                  <a:pt x="0" y="0"/>
                </a:moveTo>
                <a:lnTo>
                  <a:pt x="2975901" y="0"/>
                </a:lnTo>
                <a:lnTo>
                  <a:pt x="2975901" y="2997703"/>
                </a:lnTo>
                <a:lnTo>
                  <a:pt x="0" y="299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9545" y="3591105"/>
            <a:ext cx="8734455" cy="4504179"/>
          </a:xfrm>
          <a:custGeom>
            <a:avLst/>
            <a:gdLst/>
            <a:ahLst/>
            <a:cxnLst/>
            <a:rect r="r" b="b" t="t" l="l"/>
            <a:pathLst>
              <a:path h="4504179" w="8734455">
                <a:moveTo>
                  <a:pt x="0" y="0"/>
                </a:moveTo>
                <a:lnTo>
                  <a:pt x="8734455" y="0"/>
                </a:lnTo>
                <a:lnTo>
                  <a:pt x="8734455" y="4504179"/>
                </a:lnTo>
                <a:lnTo>
                  <a:pt x="0" y="4504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05689" y="3591105"/>
            <a:ext cx="8805470" cy="4504179"/>
          </a:xfrm>
          <a:custGeom>
            <a:avLst/>
            <a:gdLst/>
            <a:ahLst/>
            <a:cxnLst/>
            <a:rect r="r" b="b" t="t" l="l"/>
            <a:pathLst>
              <a:path h="4504179" w="8805470">
                <a:moveTo>
                  <a:pt x="0" y="0"/>
                </a:moveTo>
                <a:lnTo>
                  <a:pt x="8805470" y="0"/>
                </a:lnTo>
                <a:lnTo>
                  <a:pt x="8805470" y="4504179"/>
                </a:lnTo>
                <a:lnTo>
                  <a:pt x="0" y="4504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97" r="-737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4439" y="1594232"/>
            <a:ext cx="12349551" cy="115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4"/>
              </a:lnSpc>
            </a:pPr>
            <a:r>
              <a:rPr lang="en-US" sz="8454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Factors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773" y="540808"/>
            <a:ext cx="10162454" cy="111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8225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causing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78071">
            <a:off x="-1583692" y="-2379938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0" y="0"/>
                </a:moveTo>
                <a:lnTo>
                  <a:pt x="5792162" y="0"/>
                </a:lnTo>
                <a:lnTo>
                  <a:pt x="5792162" y="6258106"/>
                </a:lnTo>
                <a:lnTo>
                  <a:pt x="0" y="62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78071">
            <a:off x="15391919" y="6626915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5792162" y="6258106"/>
                </a:moveTo>
                <a:lnTo>
                  <a:pt x="0" y="6258106"/>
                </a:lnTo>
                <a:lnTo>
                  <a:pt x="0" y="0"/>
                </a:lnTo>
                <a:lnTo>
                  <a:pt x="5792162" y="0"/>
                </a:lnTo>
                <a:lnTo>
                  <a:pt x="5792162" y="62581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12421" y="-1625406"/>
            <a:ext cx="3054387" cy="3076763"/>
          </a:xfrm>
          <a:custGeom>
            <a:avLst/>
            <a:gdLst/>
            <a:ahLst/>
            <a:cxnLst/>
            <a:rect r="r" b="b" t="t" l="l"/>
            <a:pathLst>
              <a:path h="3076763" w="3054387">
                <a:moveTo>
                  <a:pt x="0" y="0"/>
                </a:moveTo>
                <a:lnTo>
                  <a:pt x="3054387" y="0"/>
                </a:lnTo>
                <a:lnTo>
                  <a:pt x="3054387" y="3076763"/>
                </a:lnTo>
                <a:lnTo>
                  <a:pt x="0" y="3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511" y="8924112"/>
            <a:ext cx="2975901" cy="2997703"/>
          </a:xfrm>
          <a:custGeom>
            <a:avLst/>
            <a:gdLst/>
            <a:ahLst/>
            <a:cxnLst/>
            <a:rect r="r" b="b" t="t" l="l"/>
            <a:pathLst>
              <a:path h="2997703" w="2975901">
                <a:moveTo>
                  <a:pt x="0" y="0"/>
                </a:moveTo>
                <a:lnTo>
                  <a:pt x="2975901" y="0"/>
                </a:lnTo>
                <a:lnTo>
                  <a:pt x="2975901" y="2997703"/>
                </a:lnTo>
                <a:lnTo>
                  <a:pt x="0" y="299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49761" y="3352919"/>
            <a:ext cx="8282762" cy="4939172"/>
          </a:xfrm>
          <a:custGeom>
            <a:avLst/>
            <a:gdLst/>
            <a:ahLst/>
            <a:cxnLst/>
            <a:rect r="r" b="b" t="t" l="l"/>
            <a:pathLst>
              <a:path h="4939172" w="8282762">
                <a:moveTo>
                  <a:pt x="0" y="0"/>
                </a:moveTo>
                <a:lnTo>
                  <a:pt x="8282762" y="0"/>
                </a:lnTo>
                <a:lnTo>
                  <a:pt x="8282762" y="4939172"/>
                </a:lnTo>
                <a:lnTo>
                  <a:pt x="0" y="4939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2" t="-297" r="-414" b="-26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3561" y="3338267"/>
            <a:ext cx="8285653" cy="4960307"/>
          </a:xfrm>
          <a:custGeom>
            <a:avLst/>
            <a:gdLst/>
            <a:ahLst/>
            <a:cxnLst/>
            <a:rect r="r" b="b" t="t" l="l"/>
            <a:pathLst>
              <a:path h="4960307" w="8285653">
                <a:moveTo>
                  <a:pt x="0" y="0"/>
                </a:moveTo>
                <a:lnTo>
                  <a:pt x="8285653" y="0"/>
                </a:lnTo>
                <a:lnTo>
                  <a:pt x="8285653" y="4960307"/>
                </a:lnTo>
                <a:lnTo>
                  <a:pt x="0" y="4960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4439" y="1594232"/>
            <a:ext cx="12349551" cy="115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4"/>
              </a:lnSpc>
            </a:pPr>
            <a:r>
              <a:rPr lang="en-US" sz="8454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Usage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773" y="540808"/>
            <a:ext cx="10162454" cy="111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8225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Energy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78071">
            <a:off x="-1583692" y="-2379938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0" y="0"/>
                </a:moveTo>
                <a:lnTo>
                  <a:pt x="5792162" y="0"/>
                </a:lnTo>
                <a:lnTo>
                  <a:pt x="5792162" y="6258106"/>
                </a:lnTo>
                <a:lnTo>
                  <a:pt x="0" y="62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78071">
            <a:off x="15391919" y="6626915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5792162" y="6258106"/>
                </a:moveTo>
                <a:lnTo>
                  <a:pt x="0" y="6258106"/>
                </a:lnTo>
                <a:lnTo>
                  <a:pt x="0" y="0"/>
                </a:lnTo>
                <a:lnTo>
                  <a:pt x="5792162" y="0"/>
                </a:lnTo>
                <a:lnTo>
                  <a:pt x="5792162" y="62581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12421" y="-1625406"/>
            <a:ext cx="3054387" cy="3076763"/>
          </a:xfrm>
          <a:custGeom>
            <a:avLst/>
            <a:gdLst/>
            <a:ahLst/>
            <a:cxnLst/>
            <a:rect r="r" b="b" t="t" l="l"/>
            <a:pathLst>
              <a:path h="3076763" w="3054387">
                <a:moveTo>
                  <a:pt x="0" y="0"/>
                </a:moveTo>
                <a:lnTo>
                  <a:pt x="3054387" y="0"/>
                </a:lnTo>
                <a:lnTo>
                  <a:pt x="3054387" y="3076763"/>
                </a:lnTo>
                <a:lnTo>
                  <a:pt x="0" y="3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511" y="8924112"/>
            <a:ext cx="2975901" cy="2997703"/>
          </a:xfrm>
          <a:custGeom>
            <a:avLst/>
            <a:gdLst/>
            <a:ahLst/>
            <a:cxnLst/>
            <a:rect r="r" b="b" t="t" l="l"/>
            <a:pathLst>
              <a:path h="2997703" w="2975901">
                <a:moveTo>
                  <a:pt x="0" y="0"/>
                </a:moveTo>
                <a:lnTo>
                  <a:pt x="2975901" y="0"/>
                </a:lnTo>
                <a:lnTo>
                  <a:pt x="2975901" y="2997703"/>
                </a:lnTo>
                <a:lnTo>
                  <a:pt x="0" y="299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8844" y="3352919"/>
            <a:ext cx="7954666" cy="4939172"/>
          </a:xfrm>
          <a:custGeom>
            <a:avLst/>
            <a:gdLst/>
            <a:ahLst/>
            <a:cxnLst/>
            <a:rect r="r" b="b" t="t" l="l"/>
            <a:pathLst>
              <a:path h="4939172" w="7954666">
                <a:moveTo>
                  <a:pt x="0" y="0"/>
                </a:moveTo>
                <a:lnTo>
                  <a:pt x="7954666" y="0"/>
                </a:lnTo>
                <a:lnTo>
                  <a:pt x="7954666" y="4939172"/>
                </a:lnTo>
                <a:lnTo>
                  <a:pt x="0" y="4939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35664" y="3352919"/>
            <a:ext cx="8910021" cy="4939172"/>
          </a:xfrm>
          <a:custGeom>
            <a:avLst/>
            <a:gdLst/>
            <a:ahLst/>
            <a:cxnLst/>
            <a:rect r="r" b="b" t="t" l="l"/>
            <a:pathLst>
              <a:path h="4939172" w="8910021">
                <a:moveTo>
                  <a:pt x="0" y="0"/>
                </a:moveTo>
                <a:lnTo>
                  <a:pt x="8910021" y="0"/>
                </a:lnTo>
                <a:lnTo>
                  <a:pt x="8910021" y="4939172"/>
                </a:lnTo>
                <a:lnTo>
                  <a:pt x="0" y="49391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99" r="-84" b="-94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4439" y="1594232"/>
            <a:ext cx="12349551" cy="115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4"/>
              </a:lnSpc>
            </a:pPr>
            <a:r>
              <a:rPr lang="en-US" sz="8454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highest emitter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773" y="540808"/>
            <a:ext cx="10162454" cy="111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8225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per capita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78071">
            <a:off x="-1583692" y="-2379938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0" y="0"/>
                </a:moveTo>
                <a:lnTo>
                  <a:pt x="5792162" y="0"/>
                </a:lnTo>
                <a:lnTo>
                  <a:pt x="5792162" y="6258106"/>
                </a:lnTo>
                <a:lnTo>
                  <a:pt x="0" y="62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78071">
            <a:off x="15391919" y="6626915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5792162" y="6258106"/>
                </a:moveTo>
                <a:lnTo>
                  <a:pt x="0" y="6258106"/>
                </a:lnTo>
                <a:lnTo>
                  <a:pt x="0" y="0"/>
                </a:lnTo>
                <a:lnTo>
                  <a:pt x="5792162" y="0"/>
                </a:lnTo>
                <a:lnTo>
                  <a:pt x="5792162" y="62581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12421" y="-1625406"/>
            <a:ext cx="3054387" cy="3076763"/>
          </a:xfrm>
          <a:custGeom>
            <a:avLst/>
            <a:gdLst/>
            <a:ahLst/>
            <a:cxnLst/>
            <a:rect r="r" b="b" t="t" l="l"/>
            <a:pathLst>
              <a:path h="3076763" w="3054387">
                <a:moveTo>
                  <a:pt x="0" y="0"/>
                </a:moveTo>
                <a:lnTo>
                  <a:pt x="3054387" y="0"/>
                </a:lnTo>
                <a:lnTo>
                  <a:pt x="3054387" y="3076763"/>
                </a:lnTo>
                <a:lnTo>
                  <a:pt x="0" y="3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511" y="8924112"/>
            <a:ext cx="2975901" cy="2997703"/>
          </a:xfrm>
          <a:custGeom>
            <a:avLst/>
            <a:gdLst/>
            <a:ahLst/>
            <a:cxnLst/>
            <a:rect r="r" b="b" t="t" l="l"/>
            <a:pathLst>
              <a:path h="2997703" w="2975901">
                <a:moveTo>
                  <a:pt x="0" y="0"/>
                </a:moveTo>
                <a:lnTo>
                  <a:pt x="2975901" y="0"/>
                </a:lnTo>
                <a:lnTo>
                  <a:pt x="2975901" y="2997703"/>
                </a:lnTo>
                <a:lnTo>
                  <a:pt x="0" y="299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42948" y="3502631"/>
            <a:ext cx="8512497" cy="4892294"/>
          </a:xfrm>
          <a:custGeom>
            <a:avLst/>
            <a:gdLst/>
            <a:ahLst/>
            <a:cxnLst/>
            <a:rect r="r" b="b" t="t" l="l"/>
            <a:pathLst>
              <a:path h="4892294" w="8512497">
                <a:moveTo>
                  <a:pt x="0" y="0"/>
                </a:moveTo>
                <a:lnTo>
                  <a:pt x="8512497" y="0"/>
                </a:lnTo>
                <a:lnTo>
                  <a:pt x="8512497" y="4892293"/>
                </a:lnTo>
                <a:lnTo>
                  <a:pt x="0" y="4892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675" b="-9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367" y="3502631"/>
            <a:ext cx="8497847" cy="4892294"/>
          </a:xfrm>
          <a:custGeom>
            <a:avLst/>
            <a:gdLst/>
            <a:ahLst/>
            <a:cxnLst/>
            <a:rect r="r" b="b" t="t" l="l"/>
            <a:pathLst>
              <a:path h="4892294" w="8497847">
                <a:moveTo>
                  <a:pt x="0" y="0"/>
                </a:moveTo>
                <a:lnTo>
                  <a:pt x="8497847" y="0"/>
                </a:lnTo>
                <a:lnTo>
                  <a:pt x="8497847" y="4892293"/>
                </a:lnTo>
                <a:lnTo>
                  <a:pt x="0" y="48922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4439" y="1594232"/>
            <a:ext cx="12349551" cy="115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4"/>
              </a:lnSpc>
            </a:pPr>
            <a:r>
              <a:rPr lang="en-US" sz="8454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energy usage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773" y="540808"/>
            <a:ext cx="10162454" cy="111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8225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per capita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78071">
            <a:off x="-1583692" y="-2379938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0" y="0"/>
                </a:moveTo>
                <a:lnTo>
                  <a:pt x="5792162" y="0"/>
                </a:lnTo>
                <a:lnTo>
                  <a:pt x="5792162" y="6258106"/>
                </a:lnTo>
                <a:lnTo>
                  <a:pt x="0" y="62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78071">
            <a:off x="15391919" y="6626915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5792162" y="6258106"/>
                </a:moveTo>
                <a:lnTo>
                  <a:pt x="0" y="6258106"/>
                </a:lnTo>
                <a:lnTo>
                  <a:pt x="0" y="0"/>
                </a:lnTo>
                <a:lnTo>
                  <a:pt x="5792162" y="0"/>
                </a:lnTo>
                <a:lnTo>
                  <a:pt x="5792162" y="62581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12421" y="-1625406"/>
            <a:ext cx="3054387" cy="3076763"/>
          </a:xfrm>
          <a:custGeom>
            <a:avLst/>
            <a:gdLst/>
            <a:ahLst/>
            <a:cxnLst/>
            <a:rect r="r" b="b" t="t" l="l"/>
            <a:pathLst>
              <a:path h="3076763" w="3054387">
                <a:moveTo>
                  <a:pt x="0" y="0"/>
                </a:moveTo>
                <a:lnTo>
                  <a:pt x="3054387" y="0"/>
                </a:lnTo>
                <a:lnTo>
                  <a:pt x="3054387" y="3076763"/>
                </a:lnTo>
                <a:lnTo>
                  <a:pt x="0" y="3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511" y="8924112"/>
            <a:ext cx="2975901" cy="2997703"/>
          </a:xfrm>
          <a:custGeom>
            <a:avLst/>
            <a:gdLst/>
            <a:ahLst/>
            <a:cxnLst/>
            <a:rect r="r" b="b" t="t" l="l"/>
            <a:pathLst>
              <a:path h="2997703" w="2975901">
                <a:moveTo>
                  <a:pt x="0" y="0"/>
                </a:moveTo>
                <a:lnTo>
                  <a:pt x="2975901" y="0"/>
                </a:lnTo>
                <a:lnTo>
                  <a:pt x="2975901" y="2997703"/>
                </a:lnTo>
                <a:lnTo>
                  <a:pt x="0" y="299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6511" y="3367890"/>
            <a:ext cx="8485548" cy="4917557"/>
          </a:xfrm>
          <a:custGeom>
            <a:avLst/>
            <a:gdLst/>
            <a:ahLst/>
            <a:cxnLst/>
            <a:rect r="r" b="b" t="t" l="l"/>
            <a:pathLst>
              <a:path h="4917557" w="8485548">
                <a:moveTo>
                  <a:pt x="0" y="0"/>
                </a:moveTo>
                <a:lnTo>
                  <a:pt x="8485549" y="0"/>
                </a:lnTo>
                <a:lnTo>
                  <a:pt x="8485549" y="4917557"/>
                </a:lnTo>
                <a:lnTo>
                  <a:pt x="0" y="4917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69" b="-4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367890"/>
            <a:ext cx="8531221" cy="4892821"/>
          </a:xfrm>
          <a:custGeom>
            <a:avLst/>
            <a:gdLst/>
            <a:ahLst/>
            <a:cxnLst/>
            <a:rect r="r" b="b" t="t" l="l"/>
            <a:pathLst>
              <a:path h="4892821" w="8531221">
                <a:moveTo>
                  <a:pt x="0" y="0"/>
                </a:moveTo>
                <a:lnTo>
                  <a:pt x="8531221" y="0"/>
                </a:lnTo>
                <a:lnTo>
                  <a:pt x="8531221" y="4892821"/>
                </a:lnTo>
                <a:lnTo>
                  <a:pt x="0" y="4892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512" b="-50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4439" y="1594232"/>
            <a:ext cx="12349551" cy="115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4"/>
              </a:lnSpc>
            </a:pPr>
            <a:r>
              <a:rPr lang="en-US" sz="8454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lowest emitter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773" y="540808"/>
            <a:ext cx="10162454" cy="111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8225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per capita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78071">
            <a:off x="-1583692" y="-2379938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0" y="0"/>
                </a:moveTo>
                <a:lnTo>
                  <a:pt x="5792162" y="0"/>
                </a:lnTo>
                <a:lnTo>
                  <a:pt x="5792162" y="6258106"/>
                </a:lnTo>
                <a:lnTo>
                  <a:pt x="0" y="62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78071">
            <a:off x="15391919" y="6626915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5792162" y="6258106"/>
                </a:moveTo>
                <a:lnTo>
                  <a:pt x="0" y="6258106"/>
                </a:lnTo>
                <a:lnTo>
                  <a:pt x="0" y="0"/>
                </a:lnTo>
                <a:lnTo>
                  <a:pt x="5792162" y="0"/>
                </a:lnTo>
                <a:lnTo>
                  <a:pt x="5792162" y="62581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12421" y="-1625406"/>
            <a:ext cx="3054387" cy="3076763"/>
          </a:xfrm>
          <a:custGeom>
            <a:avLst/>
            <a:gdLst/>
            <a:ahLst/>
            <a:cxnLst/>
            <a:rect r="r" b="b" t="t" l="l"/>
            <a:pathLst>
              <a:path h="3076763" w="3054387">
                <a:moveTo>
                  <a:pt x="0" y="0"/>
                </a:moveTo>
                <a:lnTo>
                  <a:pt x="3054387" y="0"/>
                </a:lnTo>
                <a:lnTo>
                  <a:pt x="3054387" y="3076763"/>
                </a:lnTo>
                <a:lnTo>
                  <a:pt x="0" y="3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511" y="8924112"/>
            <a:ext cx="2975901" cy="2997703"/>
          </a:xfrm>
          <a:custGeom>
            <a:avLst/>
            <a:gdLst/>
            <a:ahLst/>
            <a:cxnLst/>
            <a:rect r="r" b="b" t="t" l="l"/>
            <a:pathLst>
              <a:path h="2997703" w="2975901">
                <a:moveTo>
                  <a:pt x="0" y="0"/>
                </a:moveTo>
                <a:lnTo>
                  <a:pt x="2975901" y="0"/>
                </a:lnTo>
                <a:lnTo>
                  <a:pt x="2975901" y="2997703"/>
                </a:lnTo>
                <a:lnTo>
                  <a:pt x="0" y="299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8660" y="3514982"/>
            <a:ext cx="8740554" cy="4879942"/>
          </a:xfrm>
          <a:custGeom>
            <a:avLst/>
            <a:gdLst/>
            <a:ahLst/>
            <a:cxnLst/>
            <a:rect r="r" b="b" t="t" l="l"/>
            <a:pathLst>
              <a:path h="4879942" w="8740554">
                <a:moveTo>
                  <a:pt x="0" y="0"/>
                </a:moveTo>
                <a:lnTo>
                  <a:pt x="8740554" y="0"/>
                </a:lnTo>
                <a:lnTo>
                  <a:pt x="8740554" y="4879942"/>
                </a:lnTo>
                <a:lnTo>
                  <a:pt x="0" y="4879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3688" b="-25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514982"/>
            <a:ext cx="8905206" cy="4879942"/>
          </a:xfrm>
          <a:custGeom>
            <a:avLst/>
            <a:gdLst/>
            <a:ahLst/>
            <a:cxnLst/>
            <a:rect r="r" b="b" t="t" l="l"/>
            <a:pathLst>
              <a:path h="4879942" w="8905206">
                <a:moveTo>
                  <a:pt x="0" y="0"/>
                </a:moveTo>
                <a:lnTo>
                  <a:pt x="8905206" y="0"/>
                </a:lnTo>
                <a:lnTo>
                  <a:pt x="8905206" y="4879942"/>
                </a:lnTo>
                <a:lnTo>
                  <a:pt x="0" y="4879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4439" y="1594232"/>
            <a:ext cx="12349551" cy="115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4"/>
              </a:lnSpc>
            </a:pPr>
            <a:r>
              <a:rPr lang="en-US" sz="8454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energy usage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773" y="540808"/>
            <a:ext cx="10162454" cy="111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8225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per capita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3309" y="1238250"/>
            <a:ext cx="9206545" cy="160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5"/>
              </a:lnSpc>
            </a:pPr>
            <a:r>
              <a:rPr lang="en-US" sz="11855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795819">
            <a:off x="-4013336" y="-2490124"/>
            <a:ext cx="8312308" cy="8100722"/>
          </a:xfrm>
          <a:custGeom>
            <a:avLst/>
            <a:gdLst/>
            <a:ahLst/>
            <a:cxnLst/>
            <a:rect r="r" b="b" t="t" l="l"/>
            <a:pathLst>
              <a:path h="8100722" w="8312308">
                <a:moveTo>
                  <a:pt x="8312308" y="8100722"/>
                </a:moveTo>
                <a:lnTo>
                  <a:pt x="0" y="8100722"/>
                </a:lnTo>
                <a:lnTo>
                  <a:pt x="0" y="0"/>
                </a:lnTo>
                <a:lnTo>
                  <a:pt x="8312308" y="0"/>
                </a:lnTo>
                <a:lnTo>
                  <a:pt x="8312308" y="8100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5819">
            <a:off x="13989028" y="4676402"/>
            <a:ext cx="8312308" cy="8100722"/>
          </a:xfrm>
          <a:custGeom>
            <a:avLst/>
            <a:gdLst/>
            <a:ahLst/>
            <a:cxnLst/>
            <a:rect r="r" b="b" t="t" l="l"/>
            <a:pathLst>
              <a:path h="8100722" w="8312308">
                <a:moveTo>
                  <a:pt x="0" y="0"/>
                </a:moveTo>
                <a:lnTo>
                  <a:pt x="8312308" y="0"/>
                </a:lnTo>
                <a:lnTo>
                  <a:pt x="8312308" y="8100722"/>
                </a:lnTo>
                <a:lnTo>
                  <a:pt x="0" y="810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98392">
            <a:off x="14304005" y="-1516847"/>
            <a:ext cx="2850601" cy="3872031"/>
          </a:xfrm>
          <a:custGeom>
            <a:avLst/>
            <a:gdLst/>
            <a:ahLst/>
            <a:cxnLst/>
            <a:rect r="r" b="b" t="t" l="l"/>
            <a:pathLst>
              <a:path h="3872031" w="2850601">
                <a:moveTo>
                  <a:pt x="0" y="0"/>
                </a:moveTo>
                <a:lnTo>
                  <a:pt x="2850601" y="0"/>
                </a:lnTo>
                <a:lnTo>
                  <a:pt x="2850601" y="3872031"/>
                </a:lnTo>
                <a:lnTo>
                  <a:pt x="0" y="387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298392">
            <a:off x="1133394" y="7931816"/>
            <a:ext cx="2850601" cy="3872031"/>
          </a:xfrm>
          <a:custGeom>
            <a:avLst/>
            <a:gdLst/>
            <a:ahLst/>
            <a:cxnLst/>
            <a:rect r="r" b="b" t="t" l="l"/>
            <a:pathLst>
              <a:path h="3872031" w="2850601">
                <a:moveTo>
                  <a:pt x="2850601" y="3872031"/>
                </a:moveTo>
                <a:lnTo>
                  <a:pt x="0" y="3872031"/>
                </a:lnTo>
                <a:lnTo>
                  <a:pt x="0" y="0"/>
                </a:lnTo>
                <a:lnTo>
                  <a:pt x="2850601" y="0"/>
                </a:lnTo>
                <a:lnTo>
                  <a:pt x="2850601" y="38720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58695" y="5072108"/>
            <a:ext cx="1066214" cy="1384001"/>
          </a:xfrm>
          <a:custGeom>
            <a:avLst/>
            <a:gdLst/>
            <a:ahLst/>
            <a:cxnLst/>
            <a:rect r="r" b="b" t="t" l="l"/>
            <a:pathLst>
              <a:path h="1384001" w="1066214">
                <a:moveTo>
                  <a:pt x="0" y="0"/>
                </a:moveTo>
                <a:lnTo>
                  <a:pt x="1066213" y="0"/>
                </a:lnTo>
                <a:lnTo>
                  <a:pt x="1066213" y="1384002"/>
                </a:lnTo>
                <a:lnTo>
                  <a:pt x="0" y="1384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663092" y="5050261"/>
            <a:ext cx="1066214" cy="1384001"/>
          </a:xfrm>
          <a:custGeom>
            <a:avLst/>
            <a:gdLst/>
            <a:ahLst/>
            <a:cxnLst/>
            <a:rect r="r" b="b" t="t" l="l"/>
            <a:pathLst>
              <a:path h="1384001" w="1066214">
                <a:moveTo>
                  <a:pt x="1066213" y="0"/>
                </a:moveTo>
                <a:lnTo>
                  <a:pt x="0" y="0"/>
                </a:lnTo>
                <a:lnTo>
                  <a:pt x="0" y="1384001"/>
                </a:lnTo>
                <a:lnTo>
                  <a:pt x="1066213" y="1384001"/>
                </a:lnTo>
                <a:lnTo>
                  <a:pt x="1066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64257" y="3371850"/>
            <a:ext cx="9869302" cy="588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🌍 Emissions are rising: Global greenhouse gas emissions more than doubled since 2000.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⚡ Fossil fuels dominate: Renewable energy is growing but still far behind fossil fuels, which remain the main source of emissions.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🏭 Top emitters: China, India, Japan, Russia, and Germany lead in emissions, energy use, GDP, and population.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👤 Per capita matters: Small countries like Bahrain, Qatar, and Kuwait have very high per-person emissions.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🌱 Low emitters use renewables: Countries with the lowest emissions rely more on clean energy and less on fossil fuels.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-767197">
            <a:off x="-1379558" y="-1927496"/>
            <a:ext cx="4908039" cy="5302861"/>
          </a:xfrm>
          <a:custGeom>
            <a:avLst/>
            <a:gdLst/>
            <a:ahLst/>
            <a:cxnLst/>
            <a:rect r="r" b="b" t="t" l="l"/>
            <a:pathLst>
              <a:path h="5302861" w="4908039">
                <a:moveTo>
                  <a:pt x="4908039" y="0"/>
                </a:moveTo>
                <a:lnTo>
                  <a:pt x="0" y="0"/>
                </a:lnTo>
                <a:lnTo>
                  <a:pt x="0" y="5302861"/>
                </a:lnTo>
                <a:lnTo>
                  <a:pt x="4908039" y="5302861"/>
                </a:lnTo>
                <a:lnTo>
                  <a:pt x="49080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767197">
            <a:off x="14759519" y="6911635"/>
            <a:ext cx="4908039" cy="5302861"/>
          </a:xfrm>
          <a:custGeom>
            <a:avLst/>
            <a:gdLst/>
            <a:ahLst/>
            <a:cxnLst/>
            <a:rect r="r" b="b" t="t" l="l"/>
            <a:pathLst>
              <a:path h="5302861" w="4908039">
                <a:moveTo>
                  <a:pt x="0" y="5302861"/>
                </a:moveTo>
                <a:lnTo>
                  <a:pt x="4908039" y="5302861"/>
                </a:lnTo>
                <a:lnTo>
                  <a:pt x="4908039" y="0"/>
                </a:lnTo>
                <a:lnTo>
                  <a:pt x="0" y="0"/>
                </a:lnTo>
                <a:lnTo>
                  <a:pt x="0" y="530286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95819">
            <a:off x="-3415359" y="-2104248"/>
            <a:ext cx="8312308" cy="8100722"/>
          </a:xfrm>
          <a:custGeom>
            <a:avLst/>
            <a:gdLst/>
            <a:ahLst/>
            <a:cxnLst/>
            <a:rect r="r" b="b" t="t" l="l"/>
            <a:pathLst>
              <a:path h="8100722" w="8312308">
                <a:moveTo>
                  <a:pt x="8312308" y="8100722"/>
                </a:moveTo>
                <a:lnTo>
                  <a:pt x="0" y="8100722"/>
                </a:lnTo>
                <a:lnTo>
                  <a:pt x="0" y="0"/>
                </a:lnTo>
                <a:lnTo>
                  <a:pt x="8312308" y="0"/>
                </a:lnTo>
                <a:lnTo>
                  <a:pt x="8312308" y="8100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5819">
            <a:off x="15514962" y="6630203"/>
            <a:ext cx="8312308" cy="8100722"/>
          </a:xfrm>
          <a:custGeom>
            <a:avLst/>
            <a:gdLst/>
            <a:ahLst/>
            <a:cxnLst/>
            <a:rect r="r" b="b" t="t" l="l"/>
            <a:pathLst>
              <a:path h="8100722" w="8312308">
                <a:moveTo>
                  <a:pt x="0" y="0"/>
                </a:moveTo>
                <a:lnTo>
                  <a:pt x="8312307" y="0"/>
                </a:lnTo>
                <a:lnTo>
                  <a:pt x="8312307" y="8100722"/>
                </a:lnTo>
                <a:lnTo>
                  <a:pt x="0" y="810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1403" y="3651417"/>
            <a:ext cx="4482958" cy="116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2"/>
              </a:lnSpc>
            </a:pPr>
            <a:r>
              <a:rPr lang="en-US" sz="8662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Efforts 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6814550" y="1542642"/>
            <a:ext cx="1066214" cy="1384001"/>
          </a:xfrm>
          <a:custGeom>
            <a:avLst/>
            <a:gdLst/>
            <a:ahLst/>
            <a:cxnLst/>
            <a:rect r="r" b="b" t="t" l="l"/>
            <a:pathLst>
              <a:path h="1384001" w="1066214">
                <a:moveTo>
                  <a:pt x="1066214" y="0"/>
                </a:moveTo>
                <a:lnTo>
                  <a:pt x="0" y="0"/>
                </a:lnTo>
                <a:lnTo>
                  <a:pt x="0" y="1384001"/>
                </a:lnTo>
                <a:lnTo>
                  <a:pt x="1066214" y="1384001"/>
                </a:lnTo>
                <a:lnTo>
                  <a:pt x="1066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57586">
            <a:off x="16216484" y="-1875228"/>
            <a:ext cx="1661285" cy="4060920"/>
          </a:xfrm>
          <a:custGeom>
            <a:avLst/>
            <a:gdLst/>
            <a:ahLst/>
            <a:cxnLst/>
            <a:rect r="r" b="b" t="t" l="l"/>
            <a:pathLst>
              <a:path h="4060920" w="1661285">
                <a:moveTo>
                  <a:pt x="0" y="0"/>
                </a:moveTo>
                <a:lnTo>
                  <a:pt x="1661285" y="0"/>
                </a:lnTo>
                <a:lnTo>
                  <a:pt x="1661285" y="4060920"/>
                </a:lnTo>
                <a:lnTo>
                  <a:pt x="0" y="4060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2557586">
            <a:off x="4069032" y="8101308"/>
            <a:ext cx="1661285" cy="4060920"/>
          </a:xfrm>
          <a:custGeom>
            <a:avLst/>
            <a:gdLst/>
            <a:ahLst/>
            <a:cxnLst/>
            <a:rect r="r" b="b" t="t" l="l"/>
            <a:pathLst>
              <a:path h="4060920" w="1661285">
                <a:moveTo>
                  <a:pt x="1661286" y="4060920"/>
                </a:moveTo>
                <a:lnTo>
                  <a:pt x="0" y="4060920"/>
                </a:lnTo>
                <a:lnTo>
                  <a:pt x="0" y="0"/>
                </a:lnTo>
                <a:lnTo>
                  <a:pt x="1661286" y="0"/>
                </a:lnTo>
                <a:lnTo>
                  <a:pt x="1661286" y="406092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95819">
            <a:off x="-1249961" y="7003424"/>
            <a:ext cx="8312308" cy="8100722"/>
          </a:xfrm>
          <a:custGeom>
            <a:avLst/>
            <a:gdLst/>
            <a:ahLst/>
            <a:cxnLst/>
            <a:rect r="r" b="b" t="t" l="l"/>
            <a:pathLst>
              <a:path h="8100722" w="8312308">
                <a:moveTo>
                  <a:pt x="0" y="0"/>
                </a:moveTo>
                <a:lnTo>
                  <a:pt x="8312308" y="0"/>
                </a:lnTo>
                <a:lnTo>
                  <a:pt x="8312308" y="8100722"/>
                </a:lnTo>
                <a:lnTo>
                  <a:pt x="0" y="8100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0795" y="8075263"/>
            <a:ext cx="1397934" cy="1814592"/>
          </a:xfrm>
          <a:custGeom>
            <a:avLst/>
            <a:gdLst/>
            <a:ahLst/>
            <a:cxnLst/>
            <a:rect r="r" b="b" t="t" l="l"/>
            <a:pathLst>
              <a:path h="1814592" w="1397934">
                <a:moveTo>
                  <a:pt x="0" y="0"/>
                </a:moveTo>
                <a:lnTo>
                  <a:pt x="1397934" y="0"/>
                </a:lnTo>
                <a:lnTo>
                  <a:pt x="1397934" y="1814591"/>
                </a:lnTo>
                <a:lnTo>
                  <a:pt x="0" y="181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13482" y="1495364"/>
            <a:ext cx="7387336" cy="3988255"/>
          </a:xfrm>
          <a:custGeom>
            <a:avLst/>
            <a:gdLst/>
            <a:ahLst/>
            <a:cxnLst/>
            <a:rect r="r" b="b" t="t" l="l"/>
            <a:pathLst>
              <a:path h="3988255" w="7387336">
                <a:moveTo>
                  <a:pt x="0" y="0"/>
                </a:moveTo>
                <a:lnTo>
                  <a:pt x="7387336" y="0"/>
                </a:lnTo>
                <a:lnTo>
                  <a:pt x="7387336" y="3988255"/>
                </a:lnTo>
                <a:lnTo>
                  <a:pt x="0" y="3988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349" t="-36738" r="-9009" b="-932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13482" y="5697303"/>
            <a:ext cx="7387336" cy="3988255"/>
          </a:xfrm>
          <a:custGeom>
            <a:avLst/>
            <a:gdLst/>
            <a:ahLst/>
            <a:cxnLst/>
            <a:rect r="r" b="b" t="t" l="l"/>
            <a:pathLst>
              <a:path h="3988255" w="7387336">
                <a:moveTo>
                  <a:pt x="0" y="0"/>
                </a:moveTo>
                <a:lnTo>
                  <a:pt x="7387336" y="0"/>
                </a:lnTo>
                <a:lnTo>
                  <a:pt x="7387336" y="3988255"/>
                </a:lnTo>
                <a:lnTo>
                  <a:pt x="0" y="3988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16" t="0" r="-141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93527" y="2387042"/>
            <a:ext cx="4541198" cy="110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1"/>
              </a:lnSpc>
            </a:pPr>
            <a:r>
              <a:rPr lang="en-US" sz="8181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bahrain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795" y="5334996"/>
            <a:ext cx="7139969" cy="2259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8"/>
              </a:lnSpc>
            </a:pPr>
            <a:r>
              <a:rPr lang="en-US" sz="4990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☀️ Solar energy</a:t>
            </a:r>
          </a:p>
          <a:p>
            <a:pPr algn="ctr">
              <a:lnSpc>
                <a:spcPts val="5988"/>
              </a:lnSpc>
            </a:pPr>
            <a:r>
              <a:rPr lang="en-US" sz="4990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🌳 Mangrove tree</a:t>
            </a:r>
          </a:p>
          <a:p>
            <a:pPr algn="ctr">
              <a:lnSpc>
                <a:spcPts val="5988"/>
              </a:lnSpc>
            </a:pPr>
            <a:r>
              <a:rPr lang="en-US" sz="4990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♻️ 2060 Zero emissions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962090" y="6411158"/>
            <a:ext cx="3042536" cy="38758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3374" y="6411158"/>
            <a:ext cx="3042536" cy="38758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111683" y="4598236"/>
            <a:ext cx="5133158" cy="653905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160" y="4598236"/>
            <a:ext cx="5133158" cy="653905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23896" y="4589383"/>
            <a:ext cx="9440208" cy="182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3978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Reducing Emissions: Transitioning to renewable energy </a:t>
            </a:r>
          </a:p>
          <a:p>
            <a:pPr algn="ctr">
              <a:lnSpc>
                <a:spcPts val="4774"/>
              </a:lnSpc>
            </a:pPr>
            <a:r>
              <a:rPr lang="en-US" sz="3978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☀️ Solar , 💨 Wind , 💧 Hydro , 🌿 biofuel</a:t>
            </a:r>
          </a:p>
          <a:p>
            <a:pPr algn="ctr">
              <a:lnSpc>
                <a:spcPts val="4774"/>
              </a:lnSpc>
            </a:pPr>
            <a:r>
              <a:rPr lang="en-US" sz="3978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☢️ Nuclear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20979" y="8339554"/>
            <a:ext cx="7446041" cy="61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3978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Encourage sustainable lifestyles.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20979" y="6645609"/>
            <a:ext cx="7446041" cy="122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3978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Enhance global cooperation and climate policies.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51167" y="3303591"/>
            <a:ext cx="5785666" cy="102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sz="7523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36081" y="2171544"/>
            <a:ext cx="8015839" cy="99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8"/>
              </a:lnSpc>
            </a:pPr>
            <a:r>
              <a:rPr lang="en-US" sz="7318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Recommendation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155198" y="-1553268"/>
            <a:ext cx="4069662" cy="4397041"/>
          </a:xfrm>
          <a:custGeom>
            <a:avLst/>
            <a:gdLst/>
            <a:ahLst/>
            <a:cxnLst/>
            <a:rect r="r" b="b" t="t" l="l"/>
            <a:pathLst>
              <a:path h="4397041" w="4069662">
                <a:moveTo>
                  <a:pt x="0" y="0"/>
                </a:moveTo>
                <a:lnTo>
                  <a:pt x="4069662" y="0"/>
                </a:lnTo>
                <a:lnTo>
                  <a:pt x="4069662" y="4397041"/>
                </a:lnTo>
                <a:lnTo>
                  <a:pt x="0" y="439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936860" y="-1553268"/>
            <a:ext cx="4069662" cy="4397041"/>
          </a:xfrm>
          <a:custGeom>
            <a:avLst/>
            <a:gdLst/>
            <a:ahLst/>
            <a:cxnLst/>
            <a:rect r="r" b="b" t="t" l="l"/>
            <a:pathLst>
              <a:path h="4397041" w="4069662">
                <a:moveTo>
                  <a:pt x="4069662" y="0"/>
                </a:moveTo>
                <a:lnTo>
                  <a:pt x="0" y="0"/>
                </a:lnTo>
                <a:lnTo>
                  <a:pt x="0" y="4397041"/>
                </a:lnTo>
                <a:lnTo>
                  <a:pt x="4069662" y="4397041"/>
                </a:lnTo>
                <a:lnTo>
                  <a:pt x="40696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84726" y="1556699"/>
            <a:ext cx="2032956" cy="2047850"/>
          </a:xfrm>
          <a:custGeom>
            <a:avLst/>
            <a:gdLst/>
            <a:ahLst/>
            <a:cxnLst/>
            <a:rect r="r" b="b" t="t" l="l"/>
            <a:pathLst>
              <a:path h="2047850" w="2032956">
                <a:moveTo>
                  <a:pt x="0" y="0"/>
                </a:moveTo>
                <a:lnTo>
                  <a:pt x="2032956" y="0"/>
                </a:lnTo>
                <a:lnTo>
                  <a:pt x="2032956" y="2047850"/>
                </a:lnTo>
                <a:lnTo>
                  <a:pt x="0" y="2047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770318" y="1556699"/>
            <a:ext cx="2032956" cy="2047850"/>
          </a:xfrm>
          <a:custGeom>
            <a:avLst/>
            <a:gdLst/>
            <a:ahLst/>
            <a:cxnLst/>
            <a:rect r="r" b="b" t="t" l="l"/>
            <a:pathLst>
              <a:path h="2047850" w="2032956">
                <a:moveTo>
                  <a:pt x="2032956" y="0"/>
                </a:moveTo>
                <a:lnTo>
                  <a:pt x="0" y="0"/>
                </a:lnTo>
                <a:lnTo>
                  <a:pt x="0" y="2047850"/>
                </a:lnTo>
                <a:lnTo>
                  <a:pt x="2032956" y="2047850"/>
                </a:lnTo>
                <a:lnTo>
                  <a:pt x="203295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0500" y="7395602"/>
            <a:ext cx="4686999" cy="4847767"/>
          </a:xfrm>
          <a:custGeom>
            <a:avLst/>
            <a:gdLst/>
            <a:ahLst/>
            <a:cxnLst/>
            <a:rect r="r" b="b" t="t" l="l"/>
            <a:pathLst>
              <a:path h="4847767" w="4686999">
                <a:moveTo>
                  <a:pt x="0" y="0"/>
                </a:moveTo>
                <a:lnTo>
                  <a:pt x="4687000" y="0"/>
                </a:lnTo>
                <a:lnTo>
                  <a:pt x="4687000" y="4847767"/>
                </a:lnTo>
                <a:lnTo>
                  <a:pt x="0" y="484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25415" y="7090802"/>
            <a:ext cx="3088240" cy="5514715"/>
          </a:xfrm>
          <a:custGeom>
            <a:avLst/>
            <a:gdLst/>
            <a:ahLst/>
            <a:cxnLst/>
            <a:rect r="r" b="b" t="t" l="l"/>
            <a:pathLst>
              <a:path h="5514715" w="3088240">
                <a:moveTo>
                  <a:pt x="0" y="0"/>
                </a:moveTo>
                <a:lnTo>
                  <a:pt x="3088240" y="0"/>
                </a:lnTo>
                <a:lnTo>
                  <a:pt x="3088240" y="5514715"/>
                </a:lnTo>
                <a:lnTo>
                  <a:pt x="0" y="55147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45268" y="7090802"/>
            <a:ext cx="3117317" cy="5408595"/>
          </a:xfrm>
          <a:custGeom>
            <a:avLst/>
            <a:gdLst/>
            <a:ahLst/>
            <a:cxnLst/>
            <a:rect r="r" b="b" t="t" l="l"/>
            <a:pathLst>
              <a:path h="5408595" w="3117317">
                <a:moveTo>
                  <a:pt x="0" y="0"/>
                </a:moveTo>
                <a:lnTo>
                  <a:pt x="3117317" y="0"/>
                </a:lnTo>
                <a:lnTo>
                  <a:pt x="3117317" y="5408595"/>
                </a:lnTo>
                <a:lnTo>
                  <a:pt x="0" y="54085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55198" y="-1553268"/>
            <a:ext cx="4069662" cy="4397041"/>
          </a:xfrm>
          <a:custGeom>
            <a:avLst/>
            <a:gdLst/>
            <a:ahLst/>
            <a:cxnLst/>
            <a:rect r="r" b="b" t="t" l="l"/>
            <a:pathLst>
              <a:path h="4397041" w="4069662">
                <a:moveTo>
                  <a:pt x="0" y="0"/>
                </a:moveTo>
                <a:lnTo>
                  <a:pt x="4069662" y="0"/>
                </a:lnTo>
                <a:lnTo>
                  <a:pt x="4069662" y="4397041"/>
                </a:lnTo>
                <a:lnTo>
                  <a:pt x="0" y="4397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36860" y="-1553268"/>
            <a:ext cx="4069662" cy="4397041"/>
          </a:xfrm>
          <a:custGeom>
            <a:avLst/>
            <a:gdLst/>
            <a:ahLst/>
            <a:cxnLst/>
            <a:rect r="r" b="b" t="t" l="l"/>
            <a:pathLst>
              <a:path h="4397041" w="4069662">
                <a:moveTo>
                  <a:pt x="4069662" y="0"/>
                </a:moveTo>
                <a:lnTo>
                  <a:pt x="0" y="0"/>
                </a:lnTo>
                <a:lnTo>
                  <a:pt x="0" y="4397041"/>
                </a:lnTo>
                <a:lnTo>
                  <a:pt x="4069662" y="4397041"/>
                </a:lnTo>
                <a:lnTo>
                  <a:pt x="40696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67289" y="5676251"/>
            <a:ext cx="3208775" cy="4807153"/>
          </a:xfrm>
          <a:custGeom>
            <a:avLst/>
            <a:gdLst/>
            <a:ahLst/>
            <a:cxnLst/>
            <a:rect r="r" b="b" t="t" l="l"/>
            <a:pathLst>
              <a:path h="4807153" w="3208775">
                <a:moveTo>
                  <a:pt x="0" y="0"/>
                </a:moveTo>
                <a:lnTo>
                  <a:pt x="3208775" y="0"/>
                </a:lnTo>
                <a:lnTo>
                  <a:pt x="3208775" y="4807153"/>
                </a:lnTo>
                <a:lnTo>
                  <a:pt x="0" y="4807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11936" y="5676251"/>
            <a:ext cx="3208775" cy="4807153"/>
          </a:xfrm>
          <a:custGeom>
            <a:avLst/>
            <a:gdLst/>
            <a:ahLst/>
            <a:cxnLst/>
            <a:rect r="r" b="b" t="t" l="l"/>
            <a:pathLst>
              <a:path h="4807153" w="3208775">
                <a:moveTo>
                  <a:pt x="3208775" y="0"/>
                </a:moveTo>
                <a:lnTo>
                  <a:pt x="0" y="0"/>
                </a:lnTo>
                <a:lnTo>
                  <a:pt x="0" y="4807153"/>
                </a:lnTo>
                <a:lnTo>
                  <a:pt x="3208775" y="4807153"/>
                </a:lnTo>
                <a:lnTo>
                  <a:pt x="320877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69556" y="2571099"/>
            <a:ext cx="6740331" cy="401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🚗 Choose sustainable transport – Walk, bike, use public transit.</a:t>
            </a:r>
          </a:p>
          <a:p>
            <a:pPr algn="l">
              <a:lnSpc>
                <a:spcPts val="4559"/>
              </a:lnSpc>
            </a:pPr>
            <a:r>
              <a:rPr lang="en-US" sz="37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🌱 Plant trees — they capture carbon, improve air quality.</a:t>
            </a:r>
          </a:p>
          <a:p>
            <a:pPr algn="l">
              <a:lnSpc>
                <a:spcPts val="4559"/>
              </a:lnSpc>
            </a:pPr>
            <a:r>
              <a:rPr lang="en-US" sz="37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🔌 Save energy – Turn off unused lights and reduce heating/cooling waste.</a:t>
            </a:r>
          </a:p>
          <a:p>
            <a:pPr algn="l">
              <a:lnSpc>
                <a:spcPts val="45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335826" y="4339868"/>
            <a:ext cx="4700330" cy="102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3"/>
              </a:lnSpc>
            </a:pPr>
            <a:r>
              <a:rPr lang="en-US" sz="7523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Humans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5826" y="3264840"/>
            <a:ext cx="4700330" cy="99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8"/>
              </a:lnSpc>
            </a:pPr>
            <a:r>
              <a:rPr lang="en-US" sz="7318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Impact oF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484726" y="1556699"/>
            <a:ext cx="2032956" cy="2047850"/>
          </a:xfrm>
          <a:custGeom>
            <a:avLst/>
            <a:gdLst/>
            <a:ahLst/>
            <a:cxnLst/>
            <a:rect r="r" b="b" t="t" l="l"/>
            <a:pathLst>
              <a:path h="2047850" w="2032956">
                <a:moveTo>
                  <a:pt x="0" y="0"/>
                </a:moveTo>
                <a:lnTo>
                  <a:pt x="2032956" y="0"/>
                </a:lnTo>
                <a:lnTo>
                  <a:pt x="2032956" y="2047850"/>
                </a:lnTo>
                <a:lnTo>
                  <a:pt x="0" y="2047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770318" y="1556699"/>
            <a:ext cx="2032956" cy="2047850"/>
          </a:xfrm>
          <a:custGeom>
            <a:avLst/>
            <a:gdLst/>
            <a:ahLst/>
            <a:cxnLst/>
            <a:rect r="r" b="b" t="t" l="l"/>
            <a:pathLst>
              <a:path h="2047850" w="2032956">
                <a:moveTo>
                  <a:pt x="2032956" y="0"/>
                </a:moveTo>
                <a:lnTo>
                  <a:pt x="0" y="0"/>
                </a:lnTo>
                <a:lnTo>
                  <a:pt x="0" y="2047850"/>
                </a:lnTo>
                <a:lnTo>
                  <a:pt x="2032956" y="2047850"/>
                </a:lnTo>
                <a:lnTo>
                  <a:pt x="203295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0217">
            <a:off x="6120199" y="2851885"/>
            <a:ext cx="6047602" cy="2309084"/>
          </a:xfrm>
          <a:custGeom>
            <a:avLst/>
            <a:gdLst/>
            <a:ahLst/>
            <a:cxnLst/>
            <a:rect r="r" b="b" t="t" l="l"/>
            <a:pathLst>
              <a:path h="2309084" w="6047602">
                <a:moveTo>
                  <a:pt x="0" y="0"/>
                </a:moveTo>
                <a:lnTo>
                  <a:pt x="6047602" y="0"/>
                </a:lnTo>
                <a:lnTo>
                  <a:pt x="6047602" y="2309084"/>
                </a:lnTo>
                <a:lnTo>
                  <a:pt x="0" y="230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85713" y="5569456"/>
            <a:ext cx="8398527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Climate change is one of the most urgent challenges facing our planet, driven largely by the rapid rise in greenhouse gas emissions. </a:t>
            </a: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Emissions mainly from burning fossil fuels for energy, transportation, and industry. 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490217">
            <a:off x="5796563" y="2342674"/>
            <a:ext cx="7176828" cy="2740244"/>
          </a:xfrm>
          <a:custGeom>
            <a:avLst/>
            <a:gdLst/>
            <a:ahLst/>
            <a:cxnLst/>
            <a:rect r="r" b="b" t="t" l="l"/>
            <a:pathLst>
              <a:path h="2740244" w="7176828">
                <a:moveTo>
                  <a:pt x="0" y="0"/>
                </a:moveTo>
                <a:lnTo>
                  <a:pt x="7176828" y="0"/>
                </a:lnTo>
                <a:lnTo>
                  <a:pt x="7176828" y="2740243"/>
                </a:lnTo>
                <a:lnTo>
                  <a:pt x="0" y="2740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81267" y="1295115"/>
            <a:ext cx="3088240" cy="5514715"/>
          </a:xfrm>
          <a:custGeom>
            <a:avLst/>
            <a:gdLst/>
            <a:ahLst/>
            <a:cxnLst/>
            <a:rect r="r" b="b" t="t" l="l"/>
            <a:pathLst>
              <a:path h="5514715" w="3088240">
                <a:moveTo>
                  <a:pt x="0" y="0"/>
                </a:moveTo>
                <a:lnTo>
                  <a:pt x="3088241" y="0"/>
                </a:lnTo>
                <a:lnTo>
                  <a:pt x="3088241" y="5514715"/>
                </a:lnTo>
                <a:lnTo>
                  <a:pt x="0" y="551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1919" y="3054698"/>
            <a:ext cx="8740064" cy="152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68"/>
              </a:lnSpc>
            </a:pPr>
            <a:r>
              <a:rPr lang="en-US" sz="11268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Introduction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41983" y="4294711"/>
            <a:ext cx="3117317" cy="5408595"/>
          </a:xfrm>
          <a:custGeom>
            <a:avLst/>
            <a:gdLst/>
            <a:ahLst/>
            <a:cxnLst/>
            <a:rect r="r" b="b" t="t" l="l"/>
            <a:pathLst>
              <a:path h="5408595" w="3117317">
                <a:moveTo>
                  <a:pt x="0" y="0"/>
                </a:moveTo>
                <a:lnTo>
                  <a:pt x="3117317" y="0"/>
                </a:lnTo>
                <a:lnTo>
                  <a:pt x="3117317" y="5408595"/>
                </a:lnTo>
                <a:lnTo>
                  <a:pt x="0" y="5408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2557586">
            <a:off x="198057" y="7493781"/>
            <a:ext cx="1661285" cy="4060920"/>
          </a:xfrm>
          <a:custGeom>
            <a:avLst/>
            <a:gdLst/>
            <a:ahLst/>
            <a:cxnLst/>
            <a:rect r="r" b="b" t="t" l="l"/>
            <a:pathLst>
              <a:path h="4060920" w="1661285">
                <a:moveTo>
                  <a:pt x="1661286" y="4060920"/>
                </a:moveTo>
                <a:lnTo>
                  <a:pt x="0" y="4060920"/>
                </a:lnTo>
                <a:lnTo>
                  <a:pt x="0" y="0"/>
                </a:lnTo>
                <a:lnTo>
                  <a:pt x="1661286" y="0"/>
                </a:lnTo>
                <a:lnTo>
                  <a:pt x="1661286" y="406092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557586">
            <a:off x="16428657" y="-1267701"/>
            <a:ext cx="1661285" cy="4060920"/>
          </a:xfrm>
          <a:custGeom>
            <a:avLst/>
            <a:gdLst/>
            <a:ahLst/>
            <a:cxnLst/>
            <a:rect r="r" b="b" t="t" l="l"/>
            <a:pathLst>
              <a:path h="4060920" w="1661285">
                <a:moveTo>
                  <a:pt x="0" y="0"/>
                </a:moveTo>
                <a:lnTo>
                  <a:pt x="1661286" y="0"/>
                </a:lnTo>
                <a:lnTo>
                  <a:pt x="1661286" y="4060920"/>
                </a:lnTo>
                <a:lnTo>
                  <a:pt x="0" y="4060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3309" y="4441949"/>
            <a:ext cx="9206545" cy="161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5"/>
              </a:lnSpc>
            </a:pPr>
            <a:r>
              <a:rPr lang="en-US" sz="11855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795819">
            <a:off x="-4013336" y="-2490124"/>
            <a:ext cx="8312308" cy="8100722"/>
          </a:xfrm>
          <a:custGeom>
            <a:avLst/>
            <a:gdLst/>
            <a:ahLst/>
            <a:cxnLst/>
            <a:rect r="r" b="b" t="t" l="l"/>
            <a:pathLst>
              <a:path h="8100722" w="8312308">
                <a:moveTo>
                  <a:pt x="8312308" y="8100722"/>
                </a:moveTo>
                <a:lnTo>
                  <a:pt x="0" y="8100722"/>
                </a:lnTo>
                <a:lnTo>
                  <a:pt x="0" y="0"/>
                </a:lnTo>
                <a:lnTo>
                  <a:pt x="8312308" y="0"/>
                </a:lnTo>
                <a:lnTo>
                  <a:pt x="8312308" y="8100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5819">
            <a:off x="13989028" y="4676402"/>
            <a:ext cx="8312308" cy="8100722"/>
          </a:xfrm>
          <a:custGeom>
            <a:avLst/>
            <a:gdLst/>
            <a:ahLst/>
            <a:cxnLst/>
            <a:rect r="r" b="b" t="t" l="l"/>
            <a:pathLst>
              <a:path h="8100722" w="8312308">
                <a:moveTo>
                  <a:pt x="0" y="0"/>
                </a:moveTo>
                <a:lnTo>
                  <a:pt x="8312308" y="0"/>
                </a:lnTo>
                <a:lnTo>
                  <a:pt x="8312308" y="8100722"/>
                </a:lnTo>
                <a:lnTo>
                  <a:pt x="0" y="810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98392">
            <a:off x="14304005" y="-1516847"/>
            <a:ext cx="2850601" cy="3872031"/>
          </a:xfrm>
          <a:custGeom>
            <a:avLst/>
            <a:gdLst/>
            <a:ahLst/>
            <a:cxnLst/>
            <a:rect r="r" b="b" t="t" l="l"/>
            <a:pathLst>
              <a:path h="3872031" w="2850601">
                <a:moveTo>
                  <a:pt x="0" y="0"/>
                </a:moveTo>
                <a:lnTo>
                  <a:pt x="2850601" y="0"/>
                </a:lnTo>
                <a:lnTo>
                  <a:pt x="2850601" y="3872031"/>
                </a:lnTo>
                <a:lnTo>
                  <a:pt x="0" y="387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298392">
            <a:off x="1133394" y="7931816"/>
            <a:ext cx="2850601" cy="3872031"/>
          </a:xfrm>
          <a:custGeom>
            <a:avLst/>
            <a:gdLst/>
            <a:ahLst/>
            <a:cxnLst/>
            <a:rect r="r" b="b" t="t" l="l"/>
            <a:pathLst>
              <a:path h="3872031" w="2850601">
                <a:moveTo>
                  <a:pt x="2850601" y="3872031"/>
                </a:moveTo>
                <a:lnTo>
                  <a:pt x="0" y="3872031"/>
                </a:lnTo>
                <a:lnTo>
                  <a:pt x="0" y="0"/>
                </a:lnTo>
                <a:lnTo>
                  <a:pt x="2850601" y="0"/>
                </a:lnTo>
                <a:lnTo>
                  <a:pt x="2850601" y="38720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88413" y="4451499"/>
            <a:ext cx="1066214" cy="1384001"/>
          </a:xfrm>
          <a:custGeom>
            <a:avLst/>
            <a:gdLst/>
            <a:ahLst/>
            <a:cxnLst/>
            <a:rect r="r" b="b" t="t" l="l"/>
            <a:pathLst>
              <a:path h="1384001" w="1066214">
                <a:moveTo>
                  <a:pt x="0" y="0"/>
                </a:moveTo>
                <a:lnTo>
                  <a:pt x="1066214" y="0"/>
                </a:lnTo>
                <a:lnTo>
                  <a:pt x="1066214" y="1384002"/>
                </a:lnTo>
                <a:lnTo>
                  <a:pt x="0" y="1384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531268" y="4451499"/>
            <a:ext cx="1066214" cy="1384001"/>
          </a:xfrm>
          <a:custGeom>
            <a:avLst/>
            <a:gdLst/>
            <a:ahLst/>
            <a:cxnLst/>
            <a:rect r="r" b="b" t="t" l="l"/>
            <a:pathLst>
              <a:path h="1384001" w="1066214">
                <a:moveTo>
                  <a:pt x="1066213" y="0"/>
                </a:moveTo>
                <a:lnTo>
                  <a:pt x="0" y="0"/>
                </a:lnTo>
                <a:lnTo>
                  <a:pt x="0" y="1384002"/>
                </a:lnTo>
                <a:lnTo>
                  <a:pt x="1066213" y="1384002"/>
                </a:lnTo>
                <a:lnTo>
                  <a:pt x="1066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67197">
            <a:off x="-1379558" y="-1927496"/>
            <a:ext cx="4908039" cy="5302861"/>
          </a:xfrm>
          <a:custGeom>
            <a:avLst/>
            <a:gdLst/>
            <a:ahLst/>
            <a:cxnLst/>
            <a:rect r="r" b="b" t="t" l="l"/>
            <a:pathLst>
              <a:path h="5302861" w="4908039">
                <a:moveTo>
                  <a:pt x="4908039" y="0"/>
                </a:moveTo>
                <a:lnTo>
                  <a:pt x="0" y="0"/>
                </a:lnTo>
                <a:lnTo>
                  <a:pt x="0" y="5302861"/>
                </a:lnTo>
                <a:lnTo>
                  <a:pt x="4908039" y="5302861"/>
                </a:lnTo>
                <a:lnTo>
                  <a:pt x="49080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767197">
            <a:off x="14759519" y="6911635"/>
            <a:ext cx="4908039" cy="5302861"/>
          </a:xfrm>
          <a:custGeom>
            <a:avLst/>
            <a:gdLst/>
            <a:ahLst/>
            <a:cxnLst/>
            <a:rect r="r" b="b" t="t" l="l"/>
            <a:pathLst>
              <a:path h="5302861" w="4908039">
                <a:moveTo>
                  <a:pt x="0" y="5302861"/>
                </a:moveTo>
                <a:lnTo>
                  <a:pt x="4908039" y="5302861"/>
                </a:lnTo>
                <a:lnTo>
                  <a:pt x="4908039" y="0"/>
                </a:lnTo>
                <a:lnTo>
                  <a:pt x="0" y="0"/>
                </a:lnTo>
                <a:lnTo>
                  <a:pt x="0" y="530286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5873" y="6171253"/>
            <a:ext cx="6166594" cy="4114800"/>
          </a:xfrm>
          <a:custGeom>
            <a:avLst/>
            <a:gdLst/>
            <a:ahLst/>
            <a:cxnLst/>
            <a:rect r="r" b="b" t="t" l="l"/>
            <a:pathLst>
              <a:path h="4114800" w="6166594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447279" y="947"/>
            <a:ext cx="6166594" cy="4114800"/>
          </a:xfrm>
          <a:custGeom>
            <a:avLst/>
            <a:gdLst/>
            <a:ahLst/>
            <a:cxnLst/>
            <a:rect r="r" b="b" t="t" l="l"/>
            <a:pathLst>
              <a:path h="4114800" w="6166594">
                <a:moveTo>
                  <a:pt x="6166594" y="0"/>
                </a:moveTo>
                <a:lnTo>
                  <a:pt x="0" y="0"/>
                </a:lnTo>
                <a:lnTo>
                  <a:pt x="0" y="4114800"/>
                </a:lnTo>
                <a:lnTo>
                  <a:pt x="6166594" y="4114800"/>
                </a:lnTo>
                <a:lnTo>
                  <a:pt x="61665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0993" y="5813327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6" y="0"/>
                </a:lnTo>
                <a:lnTo>
                  <a:pt x="3478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138131" y="358873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3478876" y="0"/>
                </a:moveTo>
                <a:lnTo>
                  <a:pt x="0" y="0"/>
                </a:lnTo>
                <a:lnTo>
                  <a:pt x="0" y="4114800"/>
                </a:lnTo>
                <a:lnTo>
                  <a:pt x="3478876" y="4114800"/>
                </a:lnTo>
                <a:lnTo>
                  <a:pt x="34788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92162" y="5133975"/>
            <a:ext cx="10738414" cy="243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3978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Melting Arctic sea ice forces polar bears onto land for longer periods, separating them from their main food source, seals, and leading to starvation, reduced reproduction, and increased mortality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06400" y="3848854"/>
            <a:ext cx="8458390" cy="102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3"/>
              </a:lnSpc>
            </a:pPr>
            <a:r>
              <a:rPr lang="en-US" sz="7523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Melting Polar Ice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04436" y="2719982"/>
            <a:ext cx="4062317" cy="99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8"/>
              </a:lnSpc>
            </a:pPr>
            <a:r>
              <a:rPr lang="en-US" sz="7318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Impact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78071">
            <a:off x="-1583692" y="-2379938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0" y="0"/>
                </a:moveTo>
                <a:lnTo>
                  <a:pt x="5792162" y="0"/>
                </a:lnTo>
                <a:lnTo>
                  <a:pt x="5792162" y="6258106"/>
                </a:lnTo>
                <a:lnTo>
                  <a:pt x="0" y="625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5478071">
            <a:off x="15391919" y="6626915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5792162" y="6258106"/>
                </a:moveTo>
                <a:lnTo>
                  <a:pt x="0" y="6258106"/>
                </a:lnTo>
                <a:lnTo>
                  <a:pt x="0" y="0"/>
                </a:lnTo>
                <a:lnTo>
                  <a:pt x="5792162" y="0"/>
                </a:lnTo>
                <a:lnTo>
                  <a:pt x="5792162" y="625810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2389" y="925529"/>
            <a:ext cx="1814353" cy="1827645"/>
          </a:xfrm>
          <a:custGeom>
            <a:avLst/>
            <a:gdLst/>
            <a:ahLst/>
            <a:cxnLst/>
            <a:rect r="r" b="b" t="t" l="l"/>
            <a:pathLst>
              <a:path h="1827645" w="1814353">
                <a:moveTo>
                  <a:pt x="0" y="0"/>
                </a:moveTo>
                <a:lnTo>
                  <a:pt x="1814353" y="0"/>
                </a:lnTo>
                <a:lnTo>
                  <a:pt x="1814353" y="1827644"/>
                </a:lnTo>
                <a:lnTo>
                  <a:pt x="0" y="1827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61258" y="7533827"/>
            <a:ext cx="1814353" cy="1827645"/>
          </a:xfrm>
          <a:custGeom>
            <a:avLst/>
            <a:gdLst/>
            <a:ahLst/>
            <a:cxnLst/>
            <a:rect r="r" b="b" t="t" l="l"/>
            <a:pathLst>
              <a:path h="1827645" w="1814353">
                <a:moveTo>
                  <a:pt x="0" y="0"/>
                </a:moveTo>
                <a:lnTo>
                  <a:pt x="1814353" y="0"/>
                </a:lnTo>
                <a:lnTo>
                  <a:pt x="1814353" y="1827644"/>
                </a:lnTo>
                <a:lnTo>
                  <a:pt x="0" y="1827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32070" y="2798536"/>
            <a:ext cx="9202677" cy="102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3"/>
              </a:lnSpc>
            </a:pPr>
            <a:r>
              <a:rPr lang="en-US" sz="7523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32070" y="4450061"/>
            <a:ext cx="8658240" cy="386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3642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📈 Greenhouse Gases Emissions Continue To</a:t>
            </a:r>
          </a:p>
          <a:p>
            <a:pPr algn="ctr">
              <a:lnSpc>
                <a:spcPts val="4370"/>
              </a:lnSpc>
            </a:pPr>
            <a:r>
              <a:rPr lang="en-US" sz="3642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Rise from 36.3 in 2021 to 57.4 gigatons in 2022.</a:t>
            </a:r>
          </a:p>
          <a:p>
            <a:pPr algn="ctr">
              <a:lnSpc>
                <a:spcPts val="4370"/>
              </a:lnSpc>
            </a:pPr>
            <a:r>
              <a:rPr lang="en-US" sz="3642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🔥 Heavy Reliance On Fossil Fuels.</a:t>
            </a:r>
          </a:p>
          <a:p>
            <a:pPr algn="ctr">
              <a:lnSpc>
                <a:spcPts val="4370"/>
              </a:lnSpc>
            </a:pPr>
            <a:r>
              <a:rPr lang="en-US" sz="3642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</a:p>
          <a:p>
            <a:pPr algn="ctr">
              <a:lnSpc>
                <a:spcPts val="4370"/>
              </a:lnSpc>
            </a:pPr>
            <a:r>
              <a:rPr lang="en-US" sz="3642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🎯 To Explore The main Drivers Of Emissions And Suggest Solutions For A Cleaner Energy Future.</a:t>
            </a:r>
          </a:p>
          <a:p>
            <a:pPr algn="ctr">
              <a:lnSpc>
                <a:spcPts val="437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834747" y="2501665"/>
            <a:ext cx="4457497" cy="5283671"/>
          </a:xfrm>
          <a:custGeom>
            <a:avLst/>
            <a:gdLst/>
            <a:ahLst/>
            <a:cxnLst/>
            <a:rect r="r" b="b" t="t" l="l"/>
            <a:pathLst>
              <a:path h="5283671" w="4457497">
                <a:moveTo>
                  <a:pt x="4457497" y="0"/>
                </a:moveTo>
                <a:lnTo>
                  <a:pt x="0" y="0"/>
                </a:lnTo>
                <a:lnTo>
                  <a:pt x="0" y="5283670"/>
                </a:lnTo>
                <a:lnTo>
                  <a:pt x="4457497" y="5283670"/>
                </a:lnTo>
                <a:lnTo>
                  <a:pt x="445749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98392">
            <a:off x="10409446" y="-1663390"/>
            <a:ext cx="2850601" cy="3872031"/>
          </a:xfrm>
          <a:custGeom>
            <a:avLst/>
            <a:gdLst/>
            <a:ahLst/>
            <a:cxnLst/>
            <a:rect r="r" b="b" t="t" l="l"/>
            <a:pathLst>
              <a:path h="3872031" w="2850601">
                <a:moveTo>
                  <a:pt x="0" y="0"/>
                </a:moveTo>
                <a:lnTo>
                  <a:pt x="2850601" y="0"/>
                </a:lnTo>
                <a:lnTo>
                  <a:pt x="2850601" y="3872031"/>
                </a:lnTo>
                <a:lnTo>
                  <a:pt x="0" y="387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44465">
            <a:off x="16269655" y="8182474"/>
            <a:ext cx="2850601" cy="3872031"/>
          </a:xfrm>
          <a:custGeom>
            <a:avLst/>
            <a:gdLst/>
            <a:ahLst/>
            <a:cxnLst/>
            <a:rect r="r" b="b" t="t" l="l"/>
            <a:pathLst>
              <a:path h="3872031" w="2850601">
                <a:moveTo>
                  <a:pt x="0" y="0"/>
                </a:moveTo>
                <a:lnTo>
                  <a:pt x="2850601" y="0"/>
                </a:lnTo>
                <a:lnTo>
                  <a:pt x="2850601" y="3872031"/>
                </a:lnTo>
                <a:lnTo>
                  <a:pt x="0" y="387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3876">
            <a:off x="16247051" y="-1369536"/>
            <a:ext cx="3744227" cy="4045427"/>
          </a:xfrm>
          <a:custGeom>
            <a:avLst/>
            <a:gdLst/>
            <a:ahLst/>
            <a:cxnLst/>
            <a:rect r="r" b="b" t="t" l="l"/>
            <a:pathLst>
              <a:path h="4045427" w="3744227">
                <a:moveTo>
                  <a:pt x="0" y="0"/>
                </a:moveTo>
                <a:lnTo>
                  <a:pt x="3744227" y="0"/>
                </a:lnTo>
                <a:lnTo>
                  <a:pt x="3744227" y="4045427"/>
                </a:lnTo>
                <a:lnTo>
                  <a:pt x="0" y="4045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561529">
            <a:off x="-1357617" y="8774475"/>
            <a:ext cx="3744227" cy="4045427"/>
          </a:xfrm>
          <a:custGeom>
            <a:avLst/>
            <a:gdLst/>
            <a:ahLst/>
            <a:cxnLst/>
            <a:rect r="r" b="b" t="t" l="l"/>
            <a:pathLst>
              <a:path h="4045427" w="3744227">
                <a:moveTo>
                  <a:pt x="0" y="0"/>
                </a:moveTo>
                <a:lnTo>
                  <a:pt x="3744227" y="0"/>
                </a:lnTo>
                <a:lnTo>
                  <a:pt x="3744227" y="4045427"/>
                </a:lnTo>
                <a:lnTo>
                  <a:pt x="0" y="4045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24312">
            <a:off x="-396601" y="-907316"/>
            <a:ext cx="2850601" cy="3872031"/>
          </a:xfrm>
          <a:custGeom>
            <a:avLst/>
            <a:gdLst/>
            <a:ahLst/>
            <a:cxnLst/>
            <a:rect r="r" b="b" t="t" l="l"/>
            <a:pathLst>
              <a:path h="3872031" w="2850601">
                <a:moveTo>
                  <a:pt x="0" y="0"/>
                </a:moveTo>
                <a:lnTo>
                  <a:pt x="2850602" y="0"/>
                </a:lnTo>
                <a:lnTo>
                  <a:pt x="2850602" y="3872032"/>
                </a:lnTo>
                <a:lnTo>
                  <a:pt x="0" y="387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2819" y="1955206"/>
            <a:ext cx="5968852" cy="6374502"/>
          </a:xfrm>
          <a:custGeom>
            <a:avLst/>
            <a:gdLst/>
            <a:ahLst/>
            <a:cxnLst/>
            <a:rect r="r" b="b" t="t" l="l"/>
            <a:pathLst>
              <a:path h="6374502" w="5968852">
                <a:moveTo>
                  <a:pt x="0" y="0"/>
                </a:moveTo>
                <a:lnTo>
                  <a:pt x="5968852" y="0"/>
                </a:lnTo>
                <a:lnTo>
                  <a:pt x="5968852" y="6374502"/>
                </a:lnTo>
                <a:lnTo>
                  <a:pt x="0" y="637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1774" y="2314399"/>
            <a:ext cx="6929101" cy="108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3"/>
              </a:lnSpc>
            </a:pPr>
            <a:r>
              <a:rPr lang="en-US" sz="8023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2534" y="4160481"/>
            <a:ext cx="797299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Study how emissions change over time with renewable and fossil fuel use.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4437633" y="-777672"/>
            <a:ext cx="5081949" cy="2100270"/>
          </a:xfrm>
          <a:custGeom>
            <a:avLst/>
            <a:gdLst/>
            <a:ahLst/>
            <a:cxnLst/>
            <a:rect r="r" b="b" t="t" l="l"/>
            <a:pathLst>
              <a:path h="2100270" w="5081949">
                <a:moveTo>
                  <a:pt x="0" y="2100270"/>
                </a:moveTo>
                <a:lnTo>
                  <a:pt x="5081949" y="2100270"/>
                </a:lnTo>
                <a:lnTo>
                  <a:pt x="5081949" y="0"/>
                </a:lnTo>
                <a:lnTo>
                  <a:pt x="0" y="0"/>
                </a:lnTo>
                <a:lnTo>
                  <a:pt x="0" y="210027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231582" y="8964402"/>
            <a:ext cx="5081949" cy="2100270"/>
          </a:xfrm>
          <a:custGeom>
            <a:avLst/>
            <a:gdLst/>
            <a:ahLst/>
            <a:cxnLst/>
            <a:rect r="r" b="b" t="t" l="l"/>
            <a:pathLst>
              <a:path h="2100270" w="5081949">
                <a:moveTo>
                  <a:pt x="5081949" y="0"/>
                </a:moveTo>
                <a:lnTo>
                  <a:pt x="0" y="0"/>
                </a:lnTo>
                <a:lnTo>
                  <a:pt x="0" y="2100270"/>
                </a:lnTo>
                <a:lnTo>
                  <a:pt x="5081949" y="2100270"/>
                </a:lnTo>
                <a:lnTo>
                  <a:pt x="5081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08976" y="4868248"/>
            <a:ext cx="2897310" cy="2918536"/>
          </a:xfrm>
          <a:custGeom>
            <a:avLst/>
            <a:gdLst/>
            <a:ahLst/>
            <a:cxnLst/>
            <a:rect r="r" b="b" t="t" l="l"/>
            <a:pathLst>
              <a:path h="2918536" w="2897310">
                <a:moveTo>
                  <a:pt x="0" y="0"/>
                </a:moveTo>
                <a:lnTo>
                  <a:pt x="2897310" y="0"/>
                </a:lnTo>
                <a:lnTo>
                  <a:pt x="2897310" y="2918535"/>
                </a:lnTo>
                <a:lnTo>
                  <a:pt x="0" y="291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48655" y="712256"/>
            <a:ext cx="2897310" cy="2918536"/>
          </a:xfrm>
          <a:custGeom>
            <a:avLst/>
            <a:gdLst/>
            <a:ahLst/>
            <a:cxnLst/>
            <a:rect r="r" b="b" t="t" l="l"/>
            <a:pathLst>
              <a:path h="2918536" w="2897310">
                <a:moveTo>
                  <a:pt x="0" y="0"/>
                </a:moveTo>
                <a:lnTo>
                  <a:pt x="2897310" y="0"/>
                </a:lnTo>
                <a:lnTo>
                  <a:pt x="2897310" y="2918536"/>
                </a:lnTo>
                <a:lnTo>
                  <a:pt x="0" y="2918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2089" y="4333724"/>
            <a:ext cx="597304" cy="589702"/>
          </a:xfrm>
          <a:custGeom>
            <a:avLst/>
            <a:gdLst/>
            <a:ahLst/>
            <a:cxnLst/>
            <a:rect r="r" b="b" t="t" l="l"/>
            <a:pathLst>
              <a:path h="589702" w="597304">
                <a:moveTo>
                  <a:pt x="0" y="0"/>
                </a:moveTo>
                <a:lnTo>
                  <a:pt x="597304" y="0"/>
                </a:lnTo>
                <a:lnTo>
                  <a:pt x="597304" y="589702"/>
                </a:lnTo>
                <a:lnTo>
                  <a:pt x="0" y="589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62534" y="5333001"/>
            <a:ext cx="833993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Identify top and low emitters to see which countries contribute most and least to global emissions.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7078" y="6418851"/>
            <a:ext cx="879805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Look at how much energy those countries use and where it comes from.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7078" y="7399311"/>
            <a:ext cx="8096155" cy="109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5"/>
              </a:lnSpc>
            </a:pPr>
            <a:r>
              <a:rPr lang="en-US" sz="3646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Track per capita emissions over time to understand individual impact and progress.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2534" y="8339036"/>
            <a:ext cx="879805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Suggest ways to reduce emissions using cleaner energy.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12089" y="5342526"/>
            <a:ext cx="597304" cy="589702"/>
          </a:xfrm>
          <a:custGeom>
            <a:avLst/>
            <a:gdLst/>
            <a:ahLst/>
            <a:cxnLst/>
            <a:rect r="r" b="b" t="t" l="l"/>
            <a:pathLst>
              <a:path h="589702" w="597304">
                <a:moveTo>
                  <a:pt x="0" y="0"/>
                </a:moveTo>
                <a:lnTo>
                  <a:pt x="597304" y="0"/>
                </a:lnTo>
                <a:lnTo>
                  <a:pt x="597304" y="589702"/>
                </a:lnTo>
                <a:lnTo>
                  <a:pt x="0" y="589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12089" y="6428376"/>
            <a:ext cx="597304" cy="589702"/>
          </a:xfrm>
          <a:custGeom>
            <a:avLst/>
            <a:gdLst/>
            <a:ahLst/>
            <a:cxnLst/>
            <a:rect r="r" b="b" t="t" l="l"/>
            <a:pathLst>
              <a:path h="589702" w="597304">
                <a:moveTo>
                  <a:pt x="0" y="0"/>
                </a:moveTo>
                <a:lnTo>
                  <a:pt x="597304" y="0"/>
                </a:lnTo>
                <a:lnTo>
                  <a:pt x="597304" y="589702"/>
                </a:lnTo>
                <a:lnTo>
                  <a:pt x="0" y="589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12089" y="7316371"/>
            <a:ext cx="597304" cy="589702"/>
          </a:xfrm>
          <a:custGeom>
            <a:avLst/>
            <a:gdLst/>
            <a:ahLst/>
            <a:cxnLst/>
            <a:rect r="r" b="b" t="t" l="l"/>
            <a:pathLst>
              <a:path h="589702" w="597304">
                <a:moveTo>
                  <a:pt x="0" y="0"/>
                </a:moveTo>
                <a:lnTo>
                  <a:pt x="597304" y="0"/>
                </a:lnTo>
                <a:lnTo>
                  <a:pt x="597304" y="589701"/>
                </a:lnTo>
                <a:lnTo>
                  <a:pt x="0" y="589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2089" y="8325172"/>
            <a:ext cx="597304" cy="589702"/>
          </a:xfrm>
          <a:custGeom>
            <a:avLst/>
            <a:gdLst/>
            <a:ahLst/>
            <a:cxnLst/>
            <a:rect r="r" b="b" t="t" l="l"/>
            <a:pathLst>
              <a:path h="589702" w="597304">
                <a:moveTo>
                  <a:pt x="0" y="0"/>
                </a:moveTo>
                <a:lnTo>
                  <a:pt x="597304" y="0"/>
                </a:lnTo>
                <a:lnTo>
                  <a:pt x="597304" y="589702"/>
                </a:lnTo>
                <a:lnTo>
                  <a:pt x="0" y="589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40727" y="1356283"/>
            <a:ext cx="9206545" cy="3133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5"/>
              </a:lnSpc>
            </a:pPr>
            <a:r>
              <a:rPr lang="en-US" sz="11855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Target Audience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795819">
            <a:off x="-4013336" y="-2490124"/>
            <a:ext cx="8312308" cy="8100722"/>
          </a:xfrm>
          <a:custGeom>
            <a:avLst/>
            <a:gdLst/>
            <a:ahLst/>
            <a:cxnLst/>
            <a:rect r="r" b="b" t="t" l="l"/>
            <a:pathLst>
              <a:path h="8100722" w="8312308">
                <a:moveTo>
                  <a:pt x="8312308" y="8100722"/>
                </a:moveTo>
                <a:lnTo>
                  <a:pt x="0" y="8100722"/>
                </a:lnTo>
                <a:lnTo>
                  <a:pt x="0" y="0"/>
                </a:lnTo>
                <a:lnTo>
                  <a:pt x="8312308" y="0"/>
                </a:lnTo>
                <a:lnTo>
                  <a:pt x="8312308" y="8100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5819">
            <a:off x="13989028" y="4676402"/>
            <a:ext cx="8312308" cy="8100722"/>
          </a:xfrm>
          <a:custGeom>
            <a:avLst/>
            <a:gdLst/>
            <a:ahLst/>
            <a:cxnLst/>
            <a:rect r="r" b="b" t="t" l="l"/>
            <a:pathLst>
              <a:path h="8100722" w="8312308">
                <a:moveTo>
                  <a:pt x="0" y="0"/>
                </a:moveTo>
                <a:lnTo>
                  <a:pt x="8312308" y="0"/>
                </a:lnTo>
                <a:lnTo>
                  <a:pt x="8312308" y="8100722"/>
                </a:lnTo>
                <a:lnTo>
                  <a:pt x="0" y="810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98392">
            <a:off x="14304005" y="-1516847"/>
            <a:ext cx="2850601" cy="3872031"/>
          </a:xfrm>
          <a:custGeom>
            <a:avLst/>
            <a:gdLst/>
            <a:ahLst/>
            <a:cxnLst/>
            <a:rect r="r" b="b" t="t" l="l"/>
            <a:pathLst>
              <a:path h="3872031" w="2850601">
                <a:moveTo>
                  <a:pt x="0" y="0"/>
                </a:moveTo>
                <a:lnTo>
                  <a:pt x="2850601" y="0"/>
                </a:lnTo>
                <a:lnTo>
                  <a:pt x="2850601" y="3872031"/>
                </a:lnTo>
                <a:lnTo>
                  <a:pt x="0" y="387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298392">
            <a:off x="1133394" y="7931816"/>
            <a:ext cx="2850601" cy="3872031"/>
          </a:xfrm>
          <a:custGeom>
            <a:avLst/>
            <a:gdLst/>
            <a:ahLst/>
            <a:cxnLst/>
            <a:rect r="r" b="b" t="t" l="l"/>
            <a:pathLst>
              <a:path h="3872031" w="2850601">
                <a:moveTo>
                  <a:pt x="2850601" y="3872031"/>
                </a:moveTo>
                <a:lnTo>
                  <a:pt x="0" y="3872031"/>
                </a:lnTo>
                <a:lnTo>
                  <a:pt x="0" y="0"/>
                </a:lnTo>
                <a:lnTo>
                  <a:pt x="2850601" y="0"/>
                </a:lnTo>
                <a:lnTo>
                  <a:pt x="2850601" y="38720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71552" y="5764109"/>
            <a:ext cx="1066214" cy="1384001"/>
          </a:xfrm>
          <a:custGeom>
            <a:avLst/>
            <a:gdLst/>
            <a:ahLst/>
            <a:cxnLst/>
            <a:rect r="r" b="b" t="t" l="l"/>
            <a:pathLst>
              <a:path h="1384001" w="1066214">
                <a:moveTo>
                  <a:pt x="0" y="0"/>
                </a:moveTo>
                <a:lnTo>
                  <a:pt x="1066214" y="0"/>
                </a:lnTo>
                <a:lnTo>
                  <a:pt x="1066214" y="1384001"/>
                </a:lnTo>
                <a:lnTo>
                  <a:pt x="0" y="1384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700452" y="5764109"/>
            <a:ext cx="1066214" cy="1384001"/>
          </a:xfrm>
          <a:custGeom>
            <a:avLst/>
            <a:gdLst/>
            <a:ahLst/>
            <a:cxnLst/>
            <a:rect r="r" b="b" t="t" l="l"/>
            <a:pathLst>
              <a:path h="1384001" w="1066214">
                <a:moveTo>
                  <a:pt x="1066214" y="0"/>
                </a:moveTo>
                <a:lnTo>
                  <a:pt x="0" y="0"/>
                </a:lnTo>
                <a:lnTo>
                  <a:pt x="0" y="1384001"/>
                </a:lnTo>
                <a:lnTo>
                  <a:pt x="1066214" y="1384001"/>
                </a:lnTo>
                <a:lnTo>
                  <a:pt x="106621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04659" y="4543356"/>
            <a:ext cx="10447641" cy="609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Environmental ministries or government agencies</a:t>
            </a:r>
          </a:p>
          <a:p>
            <a:pPr algn="ctr">
              <a:lnSpc>
                <a:spcPts val="5399"/>
              </a:lnSpc>
            </a:pPr>
          </a:p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Sustainability and ESG departments</a:t>
            </a:r>
          </a:p>
          <a:p>
            <a:pPr algn="ctr">
              <a:lnSpc>
                <a:spcPts val="5399"/>
              </a:lnSpc>
            </a:pPr>
          </a:p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Environmental NGOs</a:t>
            </a:r>
          </a:p>
          <a:p>
            <a:pPr algn="ctr">
              <a:lnSpc>
                <a:spcPts val="5399"/>
              </a:lnSpc>
            </a:pPr>
          </a:p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203C15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Energy companies</a:t>
            </a:r>
          </a:p>
          <a:p>
            <a:pPr algn="ctr">
              <a:lnSpc>
                <a:spcPts val="5399"/>
              </a:lnSpc>
            </a:pPr>
          </a:p>
          <a:p>
            <a:pPr algn="ctr">
              <a:lnSpc>
                <a:spcPts val="539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-767197">
            <a:off x="-1379558" y="-1927496"/>
            <a:ext cx="4908039" cy="5302861"/>
          </a:xfrm>
          <a:custGeom>
            <a:avLst/>
            <a:gdLst/>
            <a:ahLst/>
            <a:cxnLst/>
            <a:rect r="r" b="b" t="t" l="l"/>
            <a:pathLst>
              <a:path h="5302861" w="4908039">
                <a:moveTo>
                  <a:pt x="4908039" y="0"/>
                </a:moveTo>
                <a:lnTo>
                  <a:pt x="0" y="0"/>
                </a:lnTo>
                <a:lnTo>
                  <a:pt x="0" y="5302861"/>
                </a:lnTo>
                <a:lnTo>
                  <a:pt x="4908039" y="5302861"/>
                </a:lnTo>
                <a:lnTo>
                  <a:pt x="49080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767197">
            <a:off x="14759519" y="6911635"/>
            <a:ext cx="4908039" cy="5302861"/>
          </a:xfrm>
          <a:custGeom>
            <a:avLst/>
            <a:gdLst/>
            <a:ahLst/>
            <a:cxnLst/>
            <a:rect r="r" b="b" t="t" l="l"/>
            <a:pathLst>
              <a:path h="5302861" w="4908039">
                <a:moveTo>
                  <a:pt x="0" y="5302861"/>
                </a:moveTo>
                <a:lnTo>
                  <a:pt x="4908039" y="5302861"/>
                </a:lnTo>
                <a:lnTo>
                  <a:pt x="4908039" y="0"/>
                </a:lnTo>
                <a:lnTo>
                  <a:pt x="0" y="0"/>
                </a:lnTo>
                <a:lnTo>
                  <a:pt x="0" y="530286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57198">
            <a:off x="11209938" y="-4467738"/>
            <a:ext cx="10555690" cy="10287000"/>
          </a:xfrm>
          <a:custGeom>
            <a:avLst/>
            <a:gdLst/>
            <a:ahLst/>
            <a:cxnLst/>
            <a:rect r="r" b="b" t="t" l="l"/>
            <a:pathLst>
              <a:path h="10287000" w="10555690">
                <a:moveTo>
                  <a:pt x="0" y="0"/>
                </a:moveTo>
                <a:lnTo>
                  <a:pt x="10555690" y="0"/>
                </a:lnTo>
                <a:lnTo>
                  <a:pt x="105556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257198">
            <a:off x="-3477628" y="4467738"/>
            <a:ext cx="10555690" cy="10287000"/>
          </a:xfrm>
          <a:custGeom>
            <a:avLst/>
            <a:gdLst/>
            <a:ahLst/>
            <a:cxnLst/>
            <a:rect r="r" b="b" t="t" l="l"/>
            <a:pathLst>
              <a:path h="10287000" w="10555690">
                <a:moveTo>
                  <a:pt x="1055569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555690" y="0"/>
                </a:lnTo>
                <a:lnTo>
                  <a:pt x="1055569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954914" y="7464478"/>
            <a:ext cx="2250296" cy="34888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-656276"/>
            <a:ext cx="2173619" cy="336995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083677" y="1216831"/>
            <a:ext cx="1361327" cy="2127073"/>
          </a:xfrm>
          <a:custGeom>
            <a:avLst/>
            <a:gdLst/>
            <a:ahLst/>
            <a:cxnLst/>
            <a:rect r="r" b="b" t="t" l="l"/>
            <a:pathLst>
              <a:path h="2127073" w="1361327">
                <a:moveTo>
                  <a:pt x="0" y="0"/>
                </a:moveTo>
                <a:lnTo>
                  <a:pt x="1361327" y="0"/>
                </a:lnTo>
                <a:lnTo>
                  <a:pt x="1361327" y="2127073"/>
                </a:lnTo>
                <a:lnTo>
                  <a:pt x="0" y="2127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037" y="7940690"/>
            <a:ext cx="1361327" cy="2127073"/>
          </a:xfrm>
          <a:custGeom>
            <a:avLst/>
            <a:gdLst/>
            <a:ahLst/>
            <a:cxnLst/>
            <a:rect r="r" b="b" t="t" l="l"/>
            <a:pathLst>
              <a:path h="2127073" w="1361327">
                <a:moveTo>
                  <a:pt x="0" y="0"/>
                </a:moveTo>
                <a:lnTo>
                  <a:pt x="1361326" y="0"/>
                </a:lnTo>
                <a:lnTo>
                  <a:pt x="1361326" y="2127074"/>
                </a:lnTo>
                <a:lnTo>
                  <a:pt x="0" y="2127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00634" y="847212"/>
            <a:ext cx="7886732" cy="121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2"/>
              </a:lnSpc>
            </a:pPr>
            <a:r>
              <a:rPr lang="en-US" sz="9022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Data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56266" y="2705906"/>
            <a:ext cx="406231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Years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4537799">
            <a:off x="14255573" y="-2122208"/>
            <a:ext cx="1661285" cy="4060920"/>
          </a:xfrm>
          <a:custGeom>
            <a:avLst/>
            <a:gdLst/>
            <a:ahLst/>
            <a:cxnLst/>
            <a:rect r="r" b="b" t="t" l="l"/>
            <a:pathLst>
              <a:path h="4060920" w="1661285">
                <a:moveTo>
                  <a:pt x="0" y="0"/>
                </a:moveTo>
                <a:lnTo>
                  <a:pt x="1661285" y="0"/>
                </a:lnTo>
                <a:lnTo>
                  <a:pt x="1661285" y="4060919"/>
                </a:lnTo>
                <a:lnTo>
                  <a:pt x="0" y="40609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4537799">
            <a:off x="4615040" y="8501583"/>
            <a:ext cx="1661285" cy="4060920"/>
          </a:xfrm>
          <a:custGeom>
            <a:avLst/>
            <a:gdLst/>
            <a:ahLst/>
            <a:cxnLst/>
            <a:rect r="r" b="b" t="t" l="l"/>
            <a:pathLst>
              <a:path h="4060920" w="1661285">
                <a:moveTo>
                  <a:pt x="1661285" y="4060920"/>
                </a:moveTo>
                <a:lnTo>
                  <a:pt x="0" y="4060920"/>
                </a:lnTo>
                <a:lnTo>
                  <a:pt x="0" y="0"/>
                </a:lnTo>
                <a:lnTo>
                  <a:pt x="1661285" y="0"/>
                </a:lnTo>
                <a:lnTo>
                  <a:pt x="1661285" y="406092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20640" y="2705906"/>
            <a:ext cx="467272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Locations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87425" y="5676953"/>
            <a:ext cx="567519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Energy types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22652" y="3828268"/>
            <a:ext cx="4329545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1900 - 2022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2232" y="3828268"/>
            <a:ext cx="4329545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306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59501" y="7096178"/>
            <a:ext cx="4329545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Renewable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55868" y="7108840"/>
            <a:ext cx="4329545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fossil fuel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85413" y="7108840"/>
            <a:ext cx="4329545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nuclear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81146" y="9393743"/>
            <a:ext cx="3145854" cy="42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  <a:spcBef>
                <a:spcPct val="0"/>
              </a:spcBef>
            </a:pPr>
            <a:r>
              <a:rPr lang="en-US" sz="2757" u="sng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  <a:hlinkClick r:id="rId9" tooltip="https://www.kaggle.com/datasets/pralabhpoudel/world-energy-consumption"/>
              </a:rPr>
              <a:t>World Energy Consumption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78071">
            <a:off x="-1583692" y="-2379938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0" y="0"/>
                </a:moveTo>
                <a:lnTo>
                  <a:pt x="5792162" y="0"/>
                </a:lnTo>
                <a:lnTo>
                  <a:pt x="5792162" y="6258106"/>
                </a:lnTo>
                <a:lnTo>
                  <a:pt x="0" y="62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78071">
            <a:off x="15391919" y="6626915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5792162" y="6258106"/>
                </a:moveTo>
                <a:lnTo>
                  <a:pt x="0" y="6258106"/>
                </a:lnTo>
                <a:lnTo>
                  <a:pt x="0" y="0"/>
                </a:lnTo>
                <a:lnTo>
                  <a:pt x="5792162" y="0"/>
                </a:lnTo>
                <a:lnTo>
                  <a:pt x="5792162" y="62581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12421" y="-1625406"/>
            <a:ext cx="3054387" cy="3076763"/>
          </a:xfrm>
          <a:custGeom>
            <a:avLst/>
            <a:gdLst/>
            <a:ahLst/>
            <a:cxnLst/>
            <a:rect r="r" b="b" t="t" l="l"/>
            <a:pathLst>
              <a:path h="3076763" w="3054387">
                <a:moveTo>
                  <a:pt x="0" y="0"/>
                </a:moveTo>
                <a:lnTo>
                  <a:pt x="3054387" y="0"/>
                </a:lnTo>
                <a:lnTo>
                  <a:pt x="3054387" y="3076763"/>
                </a:lnTo>
                <a:lnTo>
                  <a:pt x="0" y="3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511" y="8924112"/>
            <a:ext cx="2975901" cy="2997703"/>
          </a:xfrm>
          <a:custGeom>
            <a:avLst/>
            <a:gdLst/>
            <a:ahLst/>
            <a:cxnLst/>
            <a:rect r="r" b="b" t="t" l="l"/>
            <a:pathLst>
              <a:path h="2997703" w="2975901">
                <a:moveTo>
                  <a:pt x="0" y="0"/>
                </a:moveTo>
                <a:lnTo>
                  <a:pt x="2975901" y="0"/>
                </a:lnTo>
                <a:lnTo>
                  <a:pt x="2975901" y="2997703"/>
                </a:lnTo>
                <a:lnTo>
                  <a:pt x="0" y="299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324" y="3274469"/>
            <a:ext cx="8817489" cy="4873054"/>
          </a:xfrm>
          <a:custGeom>
            <a:avLst/>
            <a:gdLst/>
            <a:ahLst/>
            <a:cxnLst/>
            <a:rect r="r" b="b" t="t" l="l"/>
            <a:pathLst>
              <a:path h="4873054" w="8817489">
                <a:moveTo>
                  <a:pt x="0" y="0"/>
                </a:moveTo>
                <a:lnTo>
                  <a:pt x="8817489" y="0"/>
                </a:lnTo>
                <a:lnTo>
                  <a:pt x="8817489" y="4873054"/>
                </a:lnTo>
                <a:lnTo>
                  <a:pt x="0" y="4873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50" r="-511" b="-157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278361"/>
            <a:ext cx="8755012" cy="4869162"/>
          </a:xfrm>
          <a:custGeom>
            <a:avLst/>
            <a:gdLst/>
            <a:ahLst/>
            <a:cxnLst/>
            <a:rect r="r" b="b" t="t" l="l"/>
            <a:pathLst>
              <a:path h="4869162" w="8755012">
                <a:moveTo>
                  <a:pt x="0" y="0"/>
                </a:moveTo>
                <a:lnTo>
                  <a:pt x="8755012" y="0"/>
                </a:lnTo>
                <a:lnTo>
                  <a:pt x="8755012" y="4869162"/>
                </a:lnTo>
                <a:lnTo>
                  <a:pt x="0" y="48691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6" t="-661" r="-1383" b="-113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50049" y="1594232"/>
            <a:ext cx="8587901" cy="115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4"/>
              </a:lnSpc>
            </a:pPr>
            <a:r>
              <a:rPr lang="en-US" sz="8454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Emission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2773" y="540808"/>
            <a:ext cx="10162454" cy="111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8225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Greenhouse gas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C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78071">
            <a:off x="-1583692" y="-2379938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0" y="0"/>
                </a:moveTo>
                <a:lnTo>
                  <a:pt x="5792162" y="0"/>
                </a:lnTo>
                <a:lnTo>
                  <a:pt x="5792162" y="6258106"/>
                </a:lnTo>
                <a:lnTo>
                  <a:pt x="0" y="62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78071">
            <a:off x="15391919" y="6626915"/>
            <a:ext cx="5792162" cy="6258106"/>
          </a:xfrm>
          <a:custGeom>
            <a:avLst/>
            <a:gdLst/>
            <a:ahLst/>
            <a:cxnLst/>
            <a:rect r="r" b="b" t="t" l="l"/>
            <a:pathLst>
              <a:path h="6258106" w="5792162">
                <a:moveTo>
                  <a:pt x="5792162" y="6258106"/>
                </a:moveTo>
                <a:lnTo>
                  <a:pt x="0" y="6258106"/>
                </a:lnTo>
                <a:lnTo>
                  <a:pt x="0" y="0"/>
                </a:lnTo>
                <a:lnTo>
                  <a:pt x="5792162" y="0"/>
                </a:lnTo>
                <a:lnTo>
                  <a:pt x="5792162" y="62581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33451" y="114878"/>
            <a:ext cx="1814353" cy="1827645"/>
          </a:xfrm>
          <a:custGeom>
            <a:avLst/>
            <a:gdLst/>
            <a:ahLst/>
            <a:cxnLst/>
            <a:rect r="r" b="b" t="t" l="l"/>
            <a:pathLst>
              <a:path h="1827645" w="1814353">
                <a:moveTo>
                  <a:pt x="0" y="0"/>
                </a:moveTo>
                <a:lnTo>
                  <a:pt x="1814352" y="0"/>
                </a:lnTo>
                <a:lnTo>
                  <a:pt x="1814352" y="1827644"/>
                </a:lnTo>
                <a:lnTo>
                  <a:pt x="0" y="1827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459355"/>
            <a:ext cx="1814353" cy="1827645"/>
          </a:xfrm>
          <a:custGeom>
            <a:avLst/>
            <a:gdLst/>
            <a:ahLst/>
            <a:cxnLst/>
            <a:rect r="r" b="b" t="t" l="l"/>
            <a:pathLst>
              <a:path h="1827645" w="1814353">
                <a:moveTo>
                  <a:pt x="0" y="0"/>
                </a:moveTo>
                <a:lnTo>
                  <a:pt x="1814353" y="0"/>
                </a:lnTo>
                <a:lnTo>
                  <a:pt x="1814353" y="1827645"/>
                </a:lnTo>
                <a:lnTo>
                  <a:pt x="0" y="1827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0922" y="3264002"/>
            <a:ext cx="8853078" cy="4616661"/>
          </a:xfrm>
          <a:custGeom>
            <a:avLst/>
            <a:gdLst/>
            <a:ahLst/>
            <a:cxnLst/>
            <a:rect r="r" b="b" t="t" l="l"/>
            <a:pathLst>
              <a:path h="4616661" w="8853078">
                <a:moveTo>
                  <a:pt x="0" y="0"/>
                </a:moveTo>
                <a:lnTo>
                  <a:pt x="8853078" y="0"/>
                </a:lnTo>
                <a:lnTo>
                  <a:pt x="8853078" y="4616661"/>
                </a:lnTo>
                <a:lnTo>
                  <a:pt x="0" y="4616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07" b="-7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5143" y="3264002"/>
            <a:ext cx="8671836" cy="4616661"/>
          </a:xfrm>
          <a:custGeom>
            <a:avLst/>
            <a:gdLst/>
            <a:ahLst/>
            <a:cxnLst/>
            <a:rect r="r" b="b" t="t" l="l"/>
            <a:pathLst>
              <a:path h="4616661" w="8671836">
                <a:moveTo>
                  <a:pt x="0" y="0"/>
                </a:moveTo>
                <a:lnTo>
                  <a:pt x="8671835" y="0"/>
                </a:lnTo>
                <a:lnTo>
                  <a:pt x="8671835" y="4616661"/>
                </a:lnTo>
                <a:lnTo>
                  <a:pt x="0" y="46166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5" t="-1253" r="-298" b="-144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02299" y="1632342"/>
            <a:ext cx="10683401" cy="115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4"/>
              </a:lnSpc>
            </a:pPr>
            <a:r>
              <a:rPr lang="en-US" sz="8454">
                <a:solidFill>
                  <a:srgbClr val="4D7A3A"/>
                </a:solidFill>
                <a:latin typeface="Pluma Bold"/>
                <a:ea typeface="Pluma Bold"/>
                <a:cs typeface="Pluma Bold"/>
                <a:sym typeface="Pluma Bold"/>
              </a:rPr>
              <a:t>Greenhouse emitter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06638" y="592198"/>
            <a:ext cx="5074724" cy="111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8225">
                <a:solidFill>
                  <a:srgbClr val="FF986C"/>
                </a:solidFill>
                <a:latin typeface="Pluma Bold"/>
                <a:ea typeface="Pluma Bold"/>
                <a:cs typeface="Pluma Bold"/>
                <a:sym typeface="Pluma Bold"/>
              </a:rPr>
              <a:t>Highest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DAG1Cj_ncx0</dc:identifier>
  <dcterms:modified xsi:type="dcterms:W3CDTF">2011-08-01T06:04:30Z</dcterms:modified>
  <cp:revision>1</cp:revision>
  <dc:title>Global emission</dc:title>
</cp:coreProperties>
</file>